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22412325" cy="39849425"/>
  <p:notesSz cx="9926638" cy="14355763"/>
  <p:defaultTextStyle>
    <a:defPPr>
      <a:defRPr lang="sv-SE"/>
    </a:defPPr>
    <a:lvl1pPr algn="l" rtl="0" eaLnBrk="0" fontAlgn="base" hangingPunct="0">
      <a:spcBef>
        <a:spcPct val="0"/>
      </a:spcBef>
      <a:spcAft>
        <a:spcPct val="0"/>
      </a:spcAft>
      <a:defRPr sz="6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22275" indent="-66675" algn="l" rtl="0" eaLnBrk="0" fontAlgn="base" hangingPunct="0">
      <a:spcBef>
        <a:spcPct val="0"/>
      </a:spcBef>
      <a:spcAft>
        <a:spcPct val="0"/>
      </a:spcAft>
      <a:defRPr sz="6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847725" indent="-136525" algn="l" rtl="0" eaLnBrk="0" fontAlgn="base" hangingPunct="0">
      <a:spcBef>
        <a:spcPct val="0"/>
      </a:spcBef>
      <a:spcAft>
        <a:spcPct val="0"/>
      </a:spcAft>
      <a:defRPr sz="6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273175" indent="-204788" algn="l" rtl="0" eaLnBrk="0" fontAlgn="base" hangingPunct="0">
      <a:spcBef>
        <a:spcPct val="0"/>
      </a:spcBef>
      <a:spcAft>
        <a:spcPct val="0"/>
      </a:spcAft>
      <a:defRPr sz="6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697038" indent="-274638" algn="l" rtl="0" eaLnBrk="0" fontAlgn="base" hangingPunct="0">
      <a:spcBef>
        <a:spcPct val="0"/>
      </a:spcBef>
      <a:spcAft>
        <a:spcPct val="0"/>
      </a:spcAft>
      <a:defRPr sz="6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6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6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6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6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997">
          <p15:clr>
            <a:srgbClr val="A4A3A4"/>
          </p15:clr>
        </p15:guide>
        <p15:guide id="2" pos="705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E7E7E7"/>
    <a:srgbClr val="9C213D"/>
    <a:srgbClr val="F6D6DE"/>
    <a:srgbClr val="EEACBC"/>
    <a:srgbClr val="4B4B4B"/>
    <a:srgbClr val="E0661D"/>
    <a:srgbClr val="C3EE76"/>
    <a:srgbClr val="99E01C"/>
    <a:srgbClr val="9FE4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5489" autoAdjust="0"/>
  </p:normalViewPr>
  <p:slideViewPr>
    <p:cSldViewPr>
      <p:cViewPr varScale="1">
        <p:scale>
          <a:sx n="18" d="100"/>
          <a:sy n="18" d="100"/>
        </p:scale>
        <p:origin x="3016" y="180"/>
      </p:cViewPr>
      <p:guideLst>
        <p:guide orient="horz" pos="23997"/>
        <p:guide pos="705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4400" b="0" i="0" u="none" strike="noStrike" kern="1200" spc="0" baseline="0">
                <a:solidFill>
                  <a:srgbClr val="2F2D55"/>
                </a:solidFill>
                <a:latin typeface="+mn-lt"/>
                <a:ea typeface="+mn-ea"/>
                <a:cs typeface="+mn-cs"/>
              </a:defRPr>
            </a:pPr>
            <a:r>
              <a:rPr lang="en-GB" noProof="0" dirty="0"/>
              <a:t>Chart</a:t>
            </a:r>
            <a:r>
              <a:rPr lang="en-GB" baseline="0" noProof="0" dirty="0"/>
              <a:t> title</a:t>
            </a:r>
            <a:endParaRPr lang="en-GB" noProof="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4400" b="0" i="0" u="none" strike="noStrike" kern="1200" spc="0" baseline="0">
              <a:solidFill>
                <a:srgbClr val="2F2D55"/>
              </a:solidFill>
              <a:latin typeface="+mn-lt"/>
              <a:ea typeface="+mn-ea"/>
              <a:cs typeface="+mn-cs"/>
            </a:defRPr>
          </a:pPr>
          <a:endParaRPr lang="en-GB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73-4911-AD73-F09231E3AF1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773-4911-AD73-F09231E3AF1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773-4911-AD73-F09231E3AF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35476624"/>
        <c:axId val="635487600"/>
      </c:barChart>
      <c:catAx>
        <c:axId val="635476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rgbClr val="2F2D55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5487600"/>
        <c:crosses val="autoZero"/>
        <c:auto val="1"/>
        <c:lblAlgn val="ctr"/>
        <c:lblOffset val="100"/>
        <c:noMultiLvlLbl val="0"/>
      </c:catAx>
      <c:valAx>
        <c:axId val="635487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rgbClr val="2F2D55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5476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5514948081688991E-2"/>
          <c:y val="0.88977941956214956"/>
          <c:w val="0.94639374261484244"/>
          <c:h val="9.409154476579983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rgbClr val="2F2D55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rgbClr val="2F2D55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681348" y="12380029"/>
            <a:ext cx="19049630" cy="8540920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3361286" y="22581344"/>
            <a:ext cx="15689757" cy="10183741"/>
          </a:xfrm>
        </p:spPr>
        <p:txBody>
          <a:bodyPr/>
          <a:lstStyle>
            <a:lvl1pPr marL="0" indent="0" algn="ctr">
              <a:buNone/>
              <a:defRPr/>
            </a:lvl1pPr>
            <a:lvl2pPr marL="424798" indent="0" algn="ctr">
              <a:buNone/>
              <a:defRPr/>
            </a:lvl2pPr>
            <a:lvl3pPr marL="849596" indent="0" algn="ctr">
              <a:buNone/>
              <a:defRPr/>
            </a:lvl3pPr>
            <a:lvl4pPr marL="1274394" indent="0" algn="ctr">
              <a:buNone/>
              <a:defRPr/>
            </a:lvl4pPr>
            <a:lvl5pPr marL="1699191" indent="0" algn="ctr">
              <a:buNone/>
              <a:defRPr/>
            </a:lvl5pPr>
            <a:lvl6pPr marL="2123990" indent="0" algn="ctr">
              <a:buNone/>
              <a:defRPr/>
            </a:lvl6pPr>
            <a:lvl7pPr marL="2548787" indent="0" algn="ctr">
              <a:buNone/>
              <a:defRPr/>
            </a:lvl7pPr>
            <a:lvl8pPr marL="2973585" indent="0" algn="ctr">
              <a:buNone/>
              <a:defRPr/>
            </a:lvl8pPr>
            <a:lvl9pPr marL="3398383" indent="0" algn="ctr">
              <a:buNone/>
              <a:defRPr/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93B85CD-3006-4F3F-BEC9-369EACF3766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46F0F9D-2A1E-4F19-B81C-39AE47A9429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15397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8E78D4B-D8A1-4540-A6E4-DF760AD10AF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F29BFDF-0D0E-46AF-93BD-2DFB1349A73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5BEBAC5-D389-48B4-BDC5-47F5D6DB7E6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16062325" y="36290250"/>
            <a:ext cx="5229225" cy="27670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fld id="{C7F0CA62-0BA3-4FAE-AAEE-2005615EFC97}" type="slidenum">
              <a:rPr lang="sv-SE" altLang="en-US"/>
              <a:pPr/>
              <a:t>‹#›</a:t>
            </a:fld>
            <a:endParaRPr lang="sv-SE" altLang="en-US"/>
          </a:p>
        </p:txBody>
      </p:sp>
    </p:spTree>
    <p:extLst>
      <p:ext uri="{BB962C8B-B14F-4D97-AF65-F5344CB8AC3E}">
        <p14:creationId xmlns:p14="http://schemas.microsoft.com/office/powerpoint/2010/main" val="1851304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70286" y="25606945"/>
            <a:ext cx="19051041" cy="7915418"/>
          </a:xfrm>
        </p:spPr>
        <p:txBody>
          <a:bodyPr anchor="t"/>
          <a:lstStyle>
            <a:lvl1pPr algn="l">
              <a:defRPr sz="3700" b="1" cap="all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770286" y="16890326"/>
            <a:ext cx="19051041" cy="8716622"/>
          </a:xfrm>
        </p:spPr>
        <p:txBody>
          <a:bodyPr anchor="b"/>
          <a:lstStyle>
            <a:lvl1pPr marL="0" indent="0">
              <a:buNone/>
              <a:defRPr sz="1900"/>
            </a:lvl1pPr>
            <a:lvl2pPr marL="424798" indent="0">
              <a:buNone/>
              <a:defRPr sz="1600"/>
            </a:lvl2pPr>
            <a:lvl3pPr marL="849596" indent="0">
              <a:buNone/>
              <a:defRPr sz="1500"/>
            </a:lvl3pPr>
            <a:lvl4pPr marL="1274394" indent="0">
              <a:buNone/>
              <a:defRPr sz="1300"/>
            </a:lvl4pPr>
            <a:lvl5pPr marL="1699191" indent="0">
              <a:buNone/>
              <a:defRPr sz="1300"/>
            </a:lvl5pPr>
            <a:lvl6pPr marL="2123990" indent="0">
              <a:buNone/>
              <a:defRPr sz="1300"/>
            </a:lvl6pPr>
            <a:lvl7pPr marL="2548787" indent="0">
              <a:buNone/>
              <a:defRPr sz="1300"/>
            </a:lvl7pPr>
            <a:lvl8pPr marL="2973585" indent="0">
              <a:buNone/>
              <a:defRPr sz="1300"/>
            </a:lvl8pPr>
            <a:lvl9pPr marL="3398383" indent="0">
              <a:buNone/>
              <a:defRPr sz="13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BAFCC95-D1EB-44DA-AF4D-2ECC52E5431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2882782-3D3F-43EB-A817-4BC7D7470BA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AD5CCFD-29E4-4606-B672-F254BD9A402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16062325" y="36290250"/>
            <a:ext cx="5229225" cy="27670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fld id="{A588AB80-69BE-4868-AADC-829A70931584}" type="slidenum">
              <a:rPr lang="sv-SE" altLang="en-US"/>
              <a:pPr/>
              <a:t>‹#›</a:t>
            </a:fld>
            <a:endParaRPr lang="sv-SE" altLang="en-US"/>
          </a:p>
        </p:txBody>
      </p:sp>
    </p:spTree>
    <p:extLst>
      <p:ext uri="{BB962C8B-B14F-4D97-AF65-F5344CB8AC3E}">
        <p14:creationId xmlns:p14="http://schemas.microsoft.com/office/powerpoint/2010/main" val="641695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1120899" y="9298198"/>
            <a:ext cx="10017501" cy="26299215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11273926" y="9298198"/>
            <a:ext cx="10017501" cy="26299215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202CB53-475B-4C0B-BA57-B49EF51CFE2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FB2D2CC-07A5-4CC1-92DA-404F254C88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FE555CB4-34D3-431C-8885-0B0C6832B83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16062325" y="36290250"/>
            <a:ext cx="5229225" cy="27670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fld id="{134487E4-3B59-4BA1-A0AE-9C1951FEBEAF}" type="slidenum">
              <a:rPr lang="sv-SE" altLang="en-US"/>
              <a:pPr/>
              <a:t>‹#›</a:t>
            </a:fld>
            <a:endParaRPr lang="sv-SE" altLang="en-US"/>
          </a:p>
        </p:txBody>
      </p:sp>
    </p:spTree>
    <p:extLst>
      <p:ext uri="{BB962C8B-B14F-4D97-AF65-F5344CB8AC3E}">
        <p14:creationId xmlns:p14="http://schemas.microsoft.com/office/powerpoint/2010/main" val="3787637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120900" y="8920439"/>
            <a:ext cx="9901741" cy="3717874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24798" indent="0">
              <a:buNone/>
              <a:defRPr sz="1900" b="1"/>
            </a:lvl2pPr>
            <a:lvl3pPr marL="849596" indent="0">
              <a:buNone/>
              <a:defRPr sz="1600" b="1"/>
            </a:lvl3pPr>
            <a:lvl4pPr marL="1274394" indent="0">
              <a:buNone/>
              <a:defRPr sz="1500" b="1"/>
            </a:lvl4pPr>
            <a:lvl5pPr marL="1699191" indent="0">
              <a:buNone/>
              <a:defRPr sz="1500" b="1"/>
            </a:lvl5pPr>
            <a:lvl6pPr marL="2123990" indent="0">
              <a:buNone/>
              <a:defRPr sz="1500" b="1"/>
            </a:lvl6pPr>
            <a:lvl7pPr marL="2548787" indent="0">
              <a:buNone/>
              <a:defRPr sz="1500" b="1"/>
            </a:lvl7pPr>
            <a:lvl8pPr marL="2973585" indent="0">
              <a:buNone/>
              <a:defRPr sz="1500" b="1"/>
            </a:lvl8pPr>
            <a:lvl9pPr marL="3398383" indent="0">
              <a:buNone/>
              <a:defRPr sz="15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1120900" y="12638315"/>
            <a:ext cx="9901741" cy="22959101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11385451" y="8920439"/>
            <a:ext cx="9905976" cy="3717874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24798" indent="0">
              <a:buNone/>
              <a:defRPr sz="1900" b="1"/>
            </a:lvl2pPr>
            <a:lvl3pPr marL="849596" indent="0">
              <a:buNone/>
              <a:defRPr sz="1600" b="1"/>
            </a:lvl3pPr>
            <a:lvl4pPr marL="1274394" indent="0">
              <a:buNone/>
              <a:defRPr sz="1500" b="1"/>
            </a:lvl4pPr>
            <a:lvl5pPr marL="1699191" indent="0">
              <a:buNone/>
              <a:defRPr sz="1500" b="1"/>
            </a:lvl5pPr>
            <a:lvl6pPr marL="2123990" indent="0">
              <a:buNone/>
              <a:defRPr sz="1500" b="1"/>
            </a:lvl6pPr>
            <a:lvl7pPr marL="2548787" indent="0">
              <a:buNone/>
              <a:defRPr sz="1500" b="1"/>
            </a:lvl7pPr>
            <a:lvl8pPr marL="2973585" indent="0">
              <a:buNone/>
              <a:defRPr sz="1500" b="1"/>
            </a:lvl8pPr>
            <a:lvl9pPr marL="3398383" indent="0">
              <a:buNone/>
              <a:defRPr sz="15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11385451" y="12638315"/>
            <a:ext cx="9905976" cy="22959101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23128B4-9ED8-4E24-8885-B02DB3E50A1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71F58177-3720-4B2F-ABAA-99AA2F7EBA9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07C8F73-37ED-48E7-81AA-5A55612A77D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16062325" y="36290250"/>
            <a:ext cx="5229225" cy="27670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fld id="{86281BB5-7992-4D00-A4A9-02E557FB6AA0}" type="slidenum">
              <a:rPr lang="sv-SE" altLang="en-US"/>
              <a:pPr/>
              <a:t>‹#›</a:t>
            </a:fld>
            <a:endParaRPr lang="sv-SE" altLang="en-US"/>
          </a:p>
        </p:txBody>
      </p:sp>
    </p:spTree>
    <p:extLst>
      <p:ext uri="{BB962C8B-B14F-4D97-AF65-F5344CB8AC3E}">
        <p14:creationId xmlns:p14="http://schemas.microsoft.com/office/powerpoint/2010/main" val="29117830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22C0BFC4-7B26-4FDC-B86C-7423D1EC99E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909857C-536D-465D-8E13-C652232E125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EC71735-C4BA-4A67-8534-073F0DE2F08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16062325" y="36290250"/>
            <a:ext cx="5229225" cy="27670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fld id="{1BD294C3-1933-49AF-9D79-EA955159837B}" type="slidenum">
              <a:rPr lang="sv-SE" altLang="en-US"/>
              <a:pPr/>
              <a:t>‹#›</a:t>
            </a:fld>
            <a:endParaRPr lang="sv-SE" altLang="en-US"/>
          </a:p>
        </p:txBody>
      </p:sp>
    </p:spTree>
    <p:extLst>
      <p:ext uri="{BB962C8B-B14F-4D97-AF65-F5344CB8AC3E}">
        <p14:creationId xmlns:p14="http://schemas.microsoft.com/office/powerpoint/2010/main" val="1409572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4469E319-639F-4F45-8F8F-B8F79056077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0572EE84-112E-4CA1-B8F5-C058808ECA1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4DAA822-257D-4954-BDF9-B82E677BBF6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16062325" y="36290250"/>
            <a:ext cx="5229225" cy="27670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fld id="{AB3366C4-E3A8-4F3C-9FA0-022941D317F3}" type="slidenum">
              <a:rPr lang="sv-SE" altLang="en-US"/>
              <a:pPr/>
              <a:t>‹#›</a:t>
            </a:fld>
            <a:endParaRPr lang="sv-SE" altLang="en-US"/>
          </a:p>
        </p:txBody>
      </p:sp>
    </p:spTree>
    <p:extLst>
      <p:ext uri="{BB962C8B-B14F-4D97-AF65-F5344CB8AC3E}">
        <p14:creationId xmlns:p14="http://schemas.microsoft.com/office/powerpoint/2010/main" val="3545063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120900" y="1586601"/>
            <a:ext cx="7373367" cy="6752263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8762493" y="1586602"/>
            <a:ext cx="12528935" cy="34010815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3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120900" y="8338862"/>
            <a:ext cx="7373367" cy="27258553"/>
          </a:xfrm>
        </p:spPr>
        <p:txBody>
          <a:bodyPr/>
          <a:lstStyle>
            <a:lvl1pPr marL="0" indent="0">
              <a:buNone/>
              <a:defRPr sz="1300"/>
            </a:lvl1pPr>
            <a:lvl2pPr marL="424798" indent="0">
              <a:buNone/>
              <a:defRPr sz="1100"/>
            </a:lvl2pPr>
            <a:lvl3pPr marL="849596" indent="0">
              <a:buNone/>
              <a:defRPr sz="900"/>
            </a:lvl3pPr>
            <a:lvl4pPr marL="1274394" indent="0">
              <a:buNone/>
              <a:defRPr sz="900"/>
            </a:lvl4pPr>
            <a:lvl5pPr marL="1699191" indent="0">
              <a:buNone/>
              <a:defRPr sz="900"/>
            </a:lvl5pPr>
            <a:lvl6pPr marL="2123990" indent="0">
              <a:buNone/>
              <a:defRPr sz="900"/>
            </a:lvl6pPr>
            <a:lvl7pPr marL="2548787" indent="0">
              <a:buNone/>
              <a:defRPr sz="900"/>
            </a:lvl7pPr>
            <a:lvl8pPr marL="2973585" indent="0">
              <a:buNone/>
              <a:defRPr sz="900"/>
            </a:lvl8pPr>
            <a:lvl9pPr marL="3398383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AB751EB-05E9-4D17-B618-D5F4321BC10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487625C-62F1-45E3-B211-FEB6E7F2215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CB02A3F6-C43D-4445-A577-C7C1DACAA41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16062325" y="36290250"/>
            <a:ext cx="5229225" cy="27670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fld id="{FA6DC091-AF77-4AA5-AD00-7D97F4CE5840}" type="slidenum">
              <a:rPr lang="sv-SE" altLang="en-US"/>
              <a:pPr/>
              <a:t>‹#›</a:t>
            </a:fld>
            <a:endParaRPr lang="sv-SE" altLang="en-US"/>
          </a:p>
        </p:txBody>
      </p:sp>
    </p:spTree>
    <p:extLst>
      <p:ext uri="{BB962C8B-B14F-4D97-AF65-F5344CB8AC3E}">
        <p14:creationId xmlns:p14="http://schemas.microsoft.com/office/powerpoint/2010/main" val="954654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393246" y="27894600"/>
            <a:ext cx="13446548" cy="3292673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4393246" y="3561500"/>
            <a:ext cx="13446548" cy="23909655"/>
          </a:xfrm>
        </p:spPr>
        <p:txBody>
          <a:bodyPr/>
          <a:lstStyle>
            <a:lvl1pPr marL="0" indent="0">
              <a:buNone/>
              <a:defRPr sz="3000"/>
            </a:lvl1pPr>
            <a:lvl2pPr marL="424798" indent="0">
              <a:buNone/>
              <a:defRPr sz="2600"/>
            </a:lvl2pPr>
            <a:lvl3pPr marL="849596" indent="0">
              <a:buNone/>
              <a:defRPr sz="2300"/>
            </a:lvl3pPr>
            <a:lvl4pPr marL="1274394" indent="0">
              <a:buNone/>
              <a:defRPr sz="1900"/>
            </a:lvl4pPr>
            <a:lvl5pPr marL="1699191" indent="0">
              <a:buNone/>
              <a:defRPr sz="1900"/>
            </a:lvl5pPr>
            <a:lvl6pPr marL="2123990" indent="0">
              <a:buNone/>
              <a:defRPr sz="1900"/>
            </a:lvl6pPr>
            <a:lvl7pPr marL="2548787" indent="0">
              <a:buNone/>
              <a:defRPr sz="1900"/>
            </a:lvl7pPr>
            <a:lvl8pPr marL="2973585" indent="0">
              <a:buNone/>
              <a:defRPr sz="1900"/>
            </a:lvl8pPr>
            <a:lvl9pPr marL="3398383" indent="0">
              <a:buNone/>
              <a:defRPr sz="1900"/>
            </a:lvl9pPr>
          </a:lstStyle>
          <a:p>
            <a:pPr lvl="0"/>
            <a:endParaRPr lang="sv-SE" noProof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393246" y="31187273"/>
            <a:ext cx="13446548" cy="4677212"/>
          </a:xfrm>
        </p:spPr>
        <p:txBody>
          <a:bodyPr/>
          <a:lstStyle>
            <a:lvl1pPr marL="0" indent="0">
              <a:buNone/>
              <a:defRPr sz="1300"/>
            </a:lvl1pPr>
            <a:lvl2pPr marL="424798" indent="0">
              <a:buNone/>
              <a:defRPr sz="1100"/>
            </a:lvl2pPr>
            <a:lvl3pPr marL="849596" indent="0">
              <a:buNone/>
              <a:defRPr sz="900"/>
            </a:lvl3pPr>
            <a:lvl4pPr marL="1274394" indent="0">
              <a:buNone/>
              <a:defRPr sz="900"/>
            </a:lvl4pPr>
            <a:lvl5pPr marL="1699191" indent="0">
              <a:buNone/>
              <a:defRPr sz="900"/>
            </a:lvl5pPr>
            <a:lvl6pPr marL="2123990" indent="0">
              <a:buNone/>
              <a:defRPr sz="900"/>
            </a:lvl6pPr>
            <a:lvl7pPr marL="2548787" indent="0">
              <a:buNone/>
              <a:defRPr sz="900"/>
            </a:lvl7pPr>
            <a:lvl8pPr marL="2973585" indent="0">
              <a:buNone/>
              <a:defRPr sz="900"/>
            </a:lvl8pPr>
            <a:lvl9pPr marL="3398383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7FAB552-765F-4B5C-8636-F872376EBEB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2F5E4C6-0FD5-4C8A-960B-0D1B72360BC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3AF13A56-CBDD-435A-B73D-B22999A057D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16062325" y="36290250"/>
            <a:ext cx="5229225" cy="27670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fld id="{C0794849-016D-43B8-9DD0-0546FA242013}" type="slidenum">
              <a:rPr lang="sv-SE" altLang="en-US"/>
              <a:pPr/>
              <a:t>‹#›</a:t>
            </a:fld>
            <a:endParaRPr lang="sv-SE" altLang="en-US"/>
          </a:p>
        </p:txBody>
      </p:sp>
    </p:spTree>
    <p:extLst>
      <p:ext uri="{BB962C8B-B14F-4D97-AF65-F5344CB8AC3E}">
        <p14:creationId xmlns:p14="http://schemas.microsoft.com/office/powerpoint/2010/main" val="1223311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DE254CD-D439-4E52-BBFA-1AB1908B190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BDE1A51-A687-41B8-AC4E-495A419005C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5BE38DA-885F-49AC-B0D2-C5B4E48C87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16062325" y="36290250"/>
            <a:ext cx="5229225" cy="27670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fld id="{62BF2C60-0594-47D6-8FC0-1C6B0CFA4C08}" type="slidenum">
              <a:rPr lang="sv-SE" altLang="en-US"/>
              <a:pPr/>
              <a:t>‹#›</a:t>
            </a:fld>
            <a:endParaRPr lang="sv-SE" altLang="en-US"/>
          </a:p>
        </p:txBody>
      </p:sp>
    </p:spTree>
    <p:extLst>
      <p:ext uri="{BB962C8B-B14F-4D97-AF65-F5344CB8AC3E}">
        <p14:creationId xmlns:p14="http://schemas.microsoft.com/office/powerpoint/2010/main" val="17904329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16248796" y="1595383"/>
            <a:ext cx="5042632" cy="34002032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1120900" y="1595383"/>
            <a:ext cx="14992371" cy="34002032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8DAA549-03EC-41EF-AAF4-7A6B65EC9D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CAED98B-0D84-4C44-BE56-6C68CF3B1A4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F70D212-458F-4DEC-A248-DCE59829238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16062325" y="36290250"/>
            <a:ext cx="5229225" cy="27670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fld id="{B249840A-6758-4153-B934-66E6D0372A50}" type="slidenum">
              <a:rPr lang="sv-SE" altLang="en-US"/>
              <a:pPr/>
              <a:t>‹#›</a:t>
            </a:fld>
            <a:endParaRPr lang="sv-SE" altLang="en-US"/>
          </a:p>
        </p:txBody>
      </p:sp>
    </p:spTree>
    <p:extLst>
      <p:ext uri="{BB962C8B-B14F-4D97-AF65-F5344CB8AC3E}">
        <p14:creationId xmlns:p14="http://schemas.microsoft.com/office/powerpoint/2010/main" val="267428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E05F520-561A-4DFD-B29E-7917CF4B4A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120775" y="1595438"/>
            <a:ext cx="20170775" cy="664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24970" tIns="162485" rIns="324970" bIns="1624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 altLang="en-US"/>
              <a:t>Klicka här för att ändra format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379BC95F-1727-4FBB-AFFB-00E8B54606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120775" y="9297988"/>
            <a:ext cx="20170775" cy="262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24970" tIns="162485" rIns="324970" bIns="1624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altLang="en-US"/>
              <a:t>Klicka här för att ändra format på bakgrundstexten</a:t>
            </a:r>
          </a:p>
          <a:p>
            <a:pPr lvl="1"/>
            <a:r>
              <a:rPr lang="sv-SE" altLang="en-US"/>
              <a:t>Nivå två</a:t>
            </a:r>
          </a:p>
          <a:p>
            <a:pPr lvl="2"/>
            <a:r>
              <a:rPr lang="sv-SE" altLang="en-US"/>
              <a:t>Nivå tre</a:t>
            </a:r>
          </a:p>
          <a:p>
            <a:pPr lvl="3"/>
            <a:r>
              <a:rPr lang="sv-SE" altLang="en-US"/>
              <a:t>Nivå fyra</a:t>
            </a:r>
          </a:p>
          <a:p>
            <a:pPr lvl="4"/>
            <a:r>
              <a:rPr lang="sv-SE" altLang="en-US"/>
              <a:t>Nivå fem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BACCE8F1-2F35-42A7-9742-792BC1B7ED6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20775" y="36290250"/>
            <a:ext cx="5229225" cy="2767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24970" tIns="162485" rIns="324970" bIns="162485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50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D31CADC-1DA1-4747-8D25-9A4C3AA88D4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658100" y="36290250"/>
            <a:ext cx="7096125" cy="2767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24970" tIns="162485" rIns="324970" bIns="1624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50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3248025" rtl="0" eaLnBrk="0" fontAlgn="base" hangingPunct="0">
        <a:spcBef>
          <a:spcPct val="0"/>
        </a:spcBef>
        <a:spcAft>
          <a:spcPct val="0"/>
        </a:spcAft>
        <a:defRPr sz="156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ctr" defTabSz="3248025" rtl="0" eaLnBrk="0" fontAlgn="base" hangingPunct="0">
        <a:spcBef>
          <a:spcPct val="0"/>
        </a:spcBef>
        <a:spcAft>
          <a:spcPct val="0"/>
        </a:spcAft>
        <a:defRPr sz="156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2pPr>
      <a:lvl3pPr algn="ctr" defTabSz="3248025" rtl="0" eaLnBrk="0" fontAlgn="base" hangingPunct="0">
        <a:spcBef>
          <a:spcPct val="0"/>
        </a:spcBef>
        <a:spcAft>
          <a:spcPct val="0"/>
        </a:spcAft>
        <a:defRPr sz="156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3pPr>
      <a:lvl4pPr algn="ctr" defTabSz="3248025" rtl="0" eaLnBrk="0" fontAlgn="base" hangingPunct="0">
        <a:spcBef>
          <a:spcPct val="0"/>
        </a:spcBef>
        <a:spcAft>
          <a:spcPct val="0"/>
        </a:spcAft>
        <a:defRPr sz="156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4pPr>
      <a:lvl5pPr algn="ctr" defTabSz="3248025" rtl="0" eaLnBrk="0" fontAlgn="base" hangingPunct="0">
        <a:spcBef>
          <a:spcPct val="0"/>
        </a:spcBef>
        <a:spcAft>
          <a:spcPct val="0"/>
        </a:spcAft>
        <a:defRPr sz="156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5pPr>
      <a:lvl6pPr marL="424798" algn="ctr" defTabSz="3249409" rtl="0" fontAlgn="base">
        <a:spcBef>
          <a:spcPct val="0"/>
        </a:spcBef>
        <a:spcAft>
          <a:spcPct val="0"/>
        </a:spcAft>
        <a:defRPr sz="15600">
          <a:solidFill>
            <a:schemeClr val="tx2"/>
          </a:solidFill>
          <a:latin typeface="Arial" charset="0"/>
        </a:defRPr>
      </a:lvl6pPr>
      <a:lvl7pPr marL="849596" algn="ctr" defTabSz="3249409" rtl="0" fontAlgn="base">
        <a:spcBef>
          <a:spcPct val="0"/>
        </a:spcBef>
        <a:spcAft>
          <a:spcPct val="0"/>
        </a:spcAft>
        <a:defRPr sz="15600">
          <a:solidFill>
            <a:schemeClr val="tx2"/>
          </a:solidFill>
          <a:latin typeface="Arial" charset="0"/>
        </a:defRPr>
      </a:lvl7pPr>
      <a:lvl8pPr marL="1274394" algn="ctr" defTabSz="3249409" rtl="0" fontAlgn="base">
        <a:spcBef>
          <a:spcPct val="0"/>
        </a:spcBef>
        <a:spcAft>
          <a:spcPct val="0"/>
        </a:spcAft>
        <a:defRPr sz="15600">
          <a:solidFill>
            <a:schemeClr val="tx2"/>
          </a:solidFill>
          <a:latin typeface="Arial" charset="0"/>
        </a:defRPr>
      </a:lvl8pPr>
      <a:lvl9pPr marL="1699191" algn="ctr" defTabSz="3249409" rtl="0" fontAlgn="base">
        <a:spcBef>
          <a:spcPct val="0"/>
        </a:spcBef>
        <a:spcAft>
          <a:spcPct val="0"/>
        </a:spcAft>
        <a:defRPr sz="15600">
          <a:solidFill>
            <a:schemeClr val="tx2"/>
          </a:solidFill>
          <a:latin typeface="Arial" charset="0"/>
        </a:defRPr>
      </a:lvl9pPr>
    </p:titleStyle>
    <p:bodyStyle>
      <a:lvl1pPr marL="1217613" indent="-1217613" algn="l" defTabSz="3248025" rtl="0" eaLnBrk="0" fontAlgn="base" hangingPunct="0">
        <a:spcBef>
          <a:spcPct val="20000"/>
        </a:spcBef>
        <a:spcAft>
          <a:spcPct val="0"/>
        </a:spcAft>
        <a:buChar char="•"/>
        <a:defRPr sz="11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2638425" indent="-1012825" algn="l" defTabSz="3248025" rtl="0" eaLnBrk="0" fontAlgn="base" hangingPunct="0">
        <a:spcBef>
          <a:spcPct val="20000"/>
        </a:spcBef>
        <a:spcAft>
          <a:spcPct val="0"/>
        </a:spcAft>
        <a:buChar char="–"/>
        <a:defRPr sz="10000">
          <a:solidFill>
            <a:schemeClr val="tx1"/>
          </a:solidFill>
          <a:latin typeface="+mn-lt"/>
          <a:ea typeface="ＭＳ Ｐゴシック" charset="0"/>
        </a:defRPr>
      </a:lvl2pPr>
      <a:lvl3pPr marL="4060825" indent="-811213" algn="l" defTabSz="3248025" rtl="0" eaLnBrk="0" fontAlgn="base" hangingPunct="0">
        <a:spcBef>
          <a:spcPct val="20000"/>
        </a:spcBef>
        <a:spcAft>
          <a:spcPct val="0"/>
        </a:spcAft>
        <a:buChar char="•"/>
        <a:defRPr sz="8600">
          <a:solidFill>
            <a:schemeClr val="tx1"/>
          </a:solidFill>
          <a:latin typeface="+mn-lt"/>
          <a:ea typeface="ＭＳ Ｐゴシック" charset="0"/>
        </a:defRPr>
      </a:lvl3pPr>
      <a:lvl4pPr marL="5686425" indent="-811213" algn="l" defTabSz="3248025" rtl="0" eaLnBrk="0" fontAlgn="base" hangingPunct="0">
        <a:spcBef>
          <a:spcPct val="20000"/>
        </a:spcBef>
        <a:spcAft>
          <a:spcPct val="0"/>
        </a:spcAft>
        <a:buChar char="–"/>
        <a:defRPr sz="7200">
          <a:solidFill>
            <a:schemeClr val="tx1"/>
          </a:solidFill>
          <a:latin typeface="+mn-lt"/>
          <a:ea typeface="ＭＳ Ｐゴシック" charset="0"/>
        </a:defRPr>
      </a:lvl4pPr>
      <a:lvl5pPr marL="7310438" indent="-811213" algn="l" defTabSz="3248025" rtl="0" eaLnBrk="0" fontAlgn="base" hangingPunct="0">
        <a:spcBef>
          <a:spcPct val="20000"/>
        </a:spcBef>
        <a:spcAft>
          <a:spcPct val="0"/>
        </a:spcAft>
        <a:buChar char="»"/>
        <a:defRPr sz="7200">
          <a:solidFill>
            <a:schemeClr val="tx1"/>
          </a:solidFill>
          <a:latin typeface="+mn-lt"/>
          <a:ea typeface="ＭＳ Ｐゴシック" charset="0"/>
        </a:defRPr>
      </a:lvl5pPr>
      <a:lvl6pPr marL="7736337" indent="-812722" algn="l" defTabSz="3249409" rtl="0" fontAlgn="base">
        <a:spcBef>
          <a:spcPct val="20000"/>
        </a:spcBef>
        <a:spcAft>
          <a:spcPct val="0"/>
        </a:spcAft>
        <a:buChar char="»"/>
        <a:defRPr sz="7200">
          <a:solidFill>
            <a:schemeClr val="tx1"/>
          </a:solidFill>
          <a:latin typeface="+mn-lt"/>
        </a:defRPr>
      </a:lvl6pPr>
      <a:lvl7pPr marL="8161135" indent="-812722" algn="l" defTabSz="3249409" rtl="0" fontAlgn="base">
        <a:spcBef>
          <a:spcPct val="20000"/>
        </a:spcBef>
        <a:spcAft>
          <a:spcPct val="0"/>
        </a:spcAft>
        <a:buChar char="»"/>
        <a:defRPr sz="7200">
          <a:solidFill>
            <a:schemeClr val="tx1"/>
          </a:solidFill>
          <a:latin typeface="+mn-lt"/>
        </a:defRPr>
      </a:lvl7pPr>
      <a:lvl8pPr marL="8585933" indent="-812722" algn="l" defTabSz="3249409" rtl="0" fontAlgn="base">
        <a:spcBef>
          <a:spcPct val="20000"/>
        </a:spcBef>
        <a:spcAft>
          <a:spcPct val="0"/>
        </a:spcAft>
        <a:buChar char="»"/>
        <a:defRPr sz="7200">
          <a:solidFill>
            <a:schemeClr val="tx1"/>
          </a:solidFill>
          <a:latin typeface="+mn-lt"/>
        </a:defRPr>
      </a:lvl8pPr>
      <a:lvl9pPr marL="9010730" indent="-812722" algn="l" defTabSz="3249409" rtl="0" fontAlgn="base">
        <a:spcBef>
          <a:spcPct val="20000"/>
        </a:spcBef>
        <a:spcAft>
          <a:spcPct val="0"/>
        </a:spcAft>
        <a:buChar char="»"/>
        <a:defRPr sz="7200">
          <a:solidFill>
            <a:schemeClr val="tx1"/>
          </a:solidFill>
          <a:latin typeface="+mn-lt"/>
        </a:defRPr>
      </a:lvl9pPr>
    </p:bodyStyle>
    <p:otherStyle>
      <a:defPPr>
        <a:defRPr lang="sv-SE"/>
      </a:defPPr>
      <a:lvl1pPr marL="0" algn="l" defTabSz="84959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24798" algn="l" defTabSz="84959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49596" algn="l" defTabSz="84959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74394" algn="l" defTabSz="84959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99191" algn="l" defTabSz="84959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123990" algn="l" defTabSz="84959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548787" algn="l" defTabSz="84959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973585" algn="l" defTabSz="84959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398383" algn="l" defTabSz="84959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chart" Target="../charts/char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280A3E32-D2E7-40C3-AF02-E019B847FE6A}"/>
              </a:ext>
            </a:extLst>
          </p:cNvPr>
          <p:cNvSpPr/>
          <p:nvPr/>
        </p:nvSpPr>
        <p:spPr bwMode="auto">
          <a:xfrm>
            <a:off x="11537510" y="32074287"/>
            <a:ext cx="10471150" cy="3478213"/>
          </a:xfrm>
          <a:prstGeom prst="rect">
            <a:avLst/>
          </a:prstGeom>
          <a:solidFill>
            <a:srgbClr val="F6D6DE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71149" tIns="35575" rIns="71149" bIns="35575"/>
          <a:lstStyle/>
          <a:p>
            <a:pPr defTabSz="2721220" eaLnBrk="1" hangingPunct="1">
              <a:defRPr/>
            </a:pPr>
            <a:endParaRPr lang="en-GB" sz="5400" dirty="0">
              <a:ln>
                <a:solidFill>
                  <a:schemeClr val="bg1"/>
                </a:solidFill>
              </a:ln>
              <a:latin typeface="Arial" charset="0"/>
              <a:ea typeface="+mn-ea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64BBCDA-4EF1-49D6-94D8-8BB1728F9DFC}"/>
              </a:ext>
            </a:extLst>
          </p:cNvPr>
          <p:cNvSpPr/>
          <p:nvPr/>
        </p:nvSpPr>
        <p:spPr bwMode="auto">
          <a:xfrm>
            <a:off x="11547925" y="15987209"/>
            <a:ext cx="10512425" cy="15663862"/>
          </a:xfrm>
          <a:prstGeom prst="rect">
            <a:avLst/>
          </a:prstGeom>
          <a:solidFill>
            <a:srgbClr val="E7E7E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71149" tIns="35575" rIns="71149" bIns="35575"/>
          <a:lstStyle/>
          <a:p>
            <a:pPr eaLnBrk="1" hangingPunct="1">
              <a:buFontTx/>
              <a:buNone/>
            </a:pPr>
            <a:endParaRPr lang="en-GB" altLang="en-US" sz="4400" b="1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A2F396E-4782-47B8-BD39-32BFD1375949}"/>
              </a:ext>
            </a:extLst>
          </p:cNvPr>
          <p:cNvSpPr/>
          <p:nvPr/>
        </p:nvSpPr>
        <p:spPr bwMode="auto">
          <a:xfrm>
            <a:off x="339501" y="16000850"/>
            <a:ext cx="10512425" cy="1955165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71149" tIns="35575" rIns="71149" bIns="35575"/>
          <a:lstStyle/>
          <a:p>
            <a:pPr defTabSz="2721220" eaLnBrk="1" hangingPunct="1">
              <a:defRPr/>
            </a:pPr>
            <a:endParaRPr lang="en-GB" sz="5400" dirty="0">
              <a:ln>
                <a:solidFill>
                  <a:schemeClr val="bg1"/>
                </a:solidFill>
              </a:ln>
              <a:latin typeface="Arial" charset="0"/>
              <a:ea typeface="+mn-ea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ADCE5B0-12EF-4331-8176-F42B7D40D645}"/>
              </a:ext>
            </a:extLst>
          </p:cNvPr>
          <p:cNvSpPr/>
          <p:nvPr/>
        </p:nvSpPr>
        <p:spPr bwMode="auto">
          <a:xfrm>
            <a:off x="374650" y="5549525"/>
            <a:ext cx="21717000" cy="10137878"/>
          </a:xfrm>
          <a:prstGeom prst="rect">
            <a:avLst/>
          </a:prstGeom>
          <a:solidFill>
            <a:srgbClr val="F6D6DE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71149" tIns="35575" rIns="71149" bIns="35575"/>
          <a:lstStyle/>
          <a:p>
            <a:pPr defTabSz="2721220" eaLnBrk="1" hangingPunct="1">
              <a:defRPr/>
            </a:pPr>
            <a:endParaRPr lang="en-GB" sz="5400" dirty="0">
              <a:ln>
                <a:solidFill>
                  <a:schemeClr val="bg1"/>
                </a:solidFill>
              </a:ln>
              <a:latin typeface="Arial" charset="0"/>
              <a:ea typeface="+mn-ea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7F04DAD-320D-454B-A114-B9DDFF9C17F9}"/>
              </a:ext>
            </a:extLst>
          </p:cNvPr>
          <p:cNvSpPr/>
          <p:nvPr/>
        </p:nvSpPr>
        <p:spPr bwMode="auto">
          <a:xfrm>
            <a:off x="347662" y="35738515"/>
            <a:ext cx="21717000" cy="401638"/>
          </a:xfrm>
          <a:prstGeom prst="rect">
            <a:avLst/>
          </a:prstGeom>
          <a:solidFill>
            <a:srgbClr val="9C213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71149" tIns="35575" rIns="71149" bIns="35575"/>
          <a:lstStyle/>
          <a:p>
            <a:pPr defTabSz="2721220" eaLnBrk="1" hangingPunct="1">
              <a:defRPr/>
            </a:pPr>
            <a:endParaRPr lang="en-GB" sz="5400" dirty="0">
              <a:ln>
                <a:solidFill>
                  <a:schemeClr val="bg1"/>
                </a:solidFill>
              </a:ln>
              <a:latin typeface="Arial" charset="0"/>
              <a:ea typeface="+mn-ea"/>
            </a:endParaRPr>
          </a:p>
        </p:txBody>
      </p:sp>
      <p:sp>
        <p:nvSpPr>
          <p:cNvPr id="13319" name="Rectangle 5">
            <a:extLst>
              <a:ext uri="{FF2B5EF4-FFF2-40B4-BE49-F238E27FC236}">
                <a16:creationId xmlns:a16="http://schemas.microsoft.com/office/drawing/2014/main" id="{3C8255A8-912B-4693-8E62-A450DD17C6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501" y="2672631"/>
            <a:ext cx="21725161" cy="1405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839" tIns="42410" rIns="84839" bIns="42410"/>
          <a:lstStyle>
            <a:lvl1pPr defTabSz="3248025">
              <a:spcBef>
                <a:spcPct val="20000"/>
              </a:spcBef>
              <a:buChar char="•"/>
              <a:defRPr sz="1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3248025">
              <a:spcBef>
                <a:spcPct val="20000"/>
              </a:spcBef>
              <a:buChar char="–"/>
              <a:defRPr sz="10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3248025">
              <a:spcBef>
                <a:spcPct val="20000"/>
              </a:spcBef>
              <a:buChar char="•"/>
              <a:defRPr sz="8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3248025">
              <a:spcBef>
                <a:spcPct val="20000"/>
              </a:spcBef>
              <a:buChar char="–"/>
              <a:defRPr sz="7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3248025">
              <a:spcBef>
                <a:spcPct val="20000"/>
              </a:spcBef>
              <a:buChar char="»"/>
              <a:defRPr sz="7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3248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7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3248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7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3248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7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3248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7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en-US" sz="7200" dirty="0">
                <a:solidFill>
                  <a:srgbClr val="E0661D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e</a:t>
            </a:r>
            <a:r>
              <a:rPr lang="en-GB" altLang="en-US" sz="7200" dirty="0">
                <a:solidFill>
                  <a:srgbClr val="E0661D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-Poster template – PowerPoint (PPTX).</a:t>
            </a:r>
          </a:p>
        </p:txBody>
      </p:sp>
      <p:sp>
        <p:nvSpPr>
          <p:cNvPr id="13320" name="Text Box 6">
            <a:extLst>
              <a:ext uri="{FF2B5EF4-FFF2-40B4-BE49-F238E27FC236}">
                <a16:creationId xmlns:a16="http://schemas.microsoft.com/office/drawing/2014/main" id="{99BFDFEB-8F0E-4192-A21E-259003F92B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3350" y="3935398"/>
            <a:ext cx="21717000" cy="161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33891" tIns="66771" rIns="333891" bIns="166945">
            <a:spAutoFit/>
          </a:bodyPr>
          <a:lstStyle>
            <a:lvl1pPr defTabSz="841375">
              <a:spcBef>
                <a:spcPct val="20000"/>
              </a:spcBef>
              <a:buChar char="•"/>
              <a:defRPr sz="1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841375">
              <a:spcBef>
                <a:spcPct val="20000"/>
              </a:spcBef>
              <a:buChar char="–"/>
              <a:defRPr sz="10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841375">
              <a:spcBef>
                <a:spcPct val="20000"/>
              </a:spcBef>
              <a:buChar char="•"/>
              <a:defRPr sz="8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841375">
              <a:spcBef>
                <a:spcPct val="20000"/>
              </a:spcBef>
              <a:buChar char="–"/>
              <a:defRPr sz="7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841375">
              <a:spcBef>
                <a:spcPct val="20000"/>
              </a:spcBef>
              <a:buChar char="»"/>
              <a:defRPr sz="7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841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7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841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7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841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7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841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7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GB" altLang="en-US" sz="2800" dirty="0">
                <a:solidFill>
                  <a:srgbClr val="E0661D"/>
                </a:solidFill>
                <a:latin typeface="+mn-lt"/>
                <a:cs typeface="Arial" panose="020B0604020202020204" pitchFamily="34" charset="0"/>
              </a:rPr>
              <a:t>Wierzbicka </a:t>
            </a:r>
            <a:r>
              <a:rPr lang="cs-CZ" altLang="en-US" sz="2800" dirty="0">
                <a:solidFill>
                  <a:srgbClr val="E0661D"/>
                </a:solidFill>
                <a:latin typeface="+mn-lt"/>
                <a:cs typeface="Arial" panose="020B0604020202020204" pitchFamily="34" charset="0"/>
              </a:rPr>
              <a:t>M</a:t>
            </a:r>
            <a:r>
              <a:rPr lang="en-GB" altLang="en-US" sz="2800" dirty="0">
                <a:solidFill>
                  <a:srgbClr val="E0661D"/>
                </a:solidFill>
                <a:latin typeface="+mn-lt"/>
                <a:cs typeface="Arial" panose="020B0604020202020204" pitchFamily="34" charset="0"/>
              </a:rPr>
              <a:t>.</a:t>
            </a:r>
            <a:r>
              <a:rPr lang="en-GB" altLang="en-US" sz="2800" dirty="0">
                <a:solidFill>
                  <a:srgbClr val="E0661D"/>
                </a:solidFill>
                <a:latin typeface="+mn-lt"/>
                <a:cs typeface="Calibri" panose="020F0502020204030204" pitchFamily="34" charset="0"/>
              </a:rPr>
              <a:t>¹</a:t>
            </a:r>
            <a:r>
              <a:rPr lang="en-GB" altLang="en-US" sz="2800" dirty="0">
                <a:solidFill>
                  <a:srgbClr val="E0661D"/>
                </a:solidFill>
                <a:latin typeface="+mn-lt"/>
                <a:cs typeface="Arial" panose="020B0604020202020204" pitchFamily="34" charset="0"/>
              </a:rPr>
              <a:t>, Novák J.</a:t>
            </a:r>
            <a:r>
              <a:rPr lang="en-GB" altLang="en-US" sz="2800" dirty="0">
                <a:solidFill>
                  <a:srgbClr val="E0661D"/>
                </a:solidFill>
                <a:latin typeface="+mn-lt"/>
                <a:cs typeface="Calibri" panose="020F0502020204030204" pitchFamily="34" charset="0"/>
              </a:rPr>
              <a:t>²</a:t>
            </a:r>
            <a:r>
              <a:rPr lang="en-GB" altLang="en-US" sz="2800" dirty="0">
                <a:solidFill>
                  <a:srgbClr val="E0661D"/>
                </a:solidFill>
                <a:latin typeface="+mn-lt"/>
                <a:cs typeface="Arial" panose="020B0604020202020204" pitchFamily="34" charset="0"/>
              </a:rPr>
              <a:t>, Eger A.</a:t>
            </a:r>
            <a:r>
              <a:rPr lang="en-GB" altLang="en-US" sz="2800" dirty="0">
                <a:solidFill>
                  <a:srgbClr val="E0661D"/>
                </a:solidFill>
                <a:latin typeface="+mn-lt"/>
                <a:cs typeface="Calibri" panose="020F0502020204030204" pitchFamily="34" charset="0"/>
              </a:rPr>
              <a:t>³</a:t>
            </a:r>
            <a:r>
              <a:rPr lang="en-GB" altLang="en-US" sz="2800" dirty="0">
                <a:solidFill>
                  <a:srgbClr val="E0661D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GB" altLang="en-US" sz="2800" b="1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(28 pt regular)</a:t>
            </a:r>
          </a:p>
          <a:p>
            <a:pPr eaLnBrk="1" hangingPunct="1">
              <a:buNone/>
            </a:pPr>
            <a:r>
              <a:rPr lang="en-GB" altLang="en-US" sz="2800" dirty="0">
                <a:solidFill>
                  <a:srgbClr val="E0661D"/>
                </a:solidFill>
                <a:latin typeface="+mn-lt"/>
                <a:cs typeface="Calibri" panose="020F0502020204030204" pitchFamily="34" charset="0"/>
              </a:rPr>
              <a:t>¹Department 1, Institution 1, City 1, Country 1; ²Department 2, Institution 2, City 2, Country 2; ³Department 3, Institution 3, City 3, Country 3;</a:t>
            </a:r>
            <a:endParaRPr lang="en-GB" altLang="en-US" sz="2800" dirty="0">
              <a:solidFill>
                <a:srgbClr val="E0661D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3321" name="Text Box 8">
            <a:extLst>
              <a:ext uri="{FF2B5EF4-FFF2-40B4-BE49-F238E27FC236}">
                <a16:creationId xmlns:a16="http://schemas.microsoft.com/office/drawing/2014/main" id="{570C5028-C8B6-483D-9456-AD760C3D3A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90037" y="5982040"/>
            <a:ext cx="12169775" cy="9385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33568" tIns="33385" rIns="333568" bIns="66710">
            <a:noAutofit/>
          </a:bodyPr>
          <a:lstStyle>
            <a:lvl1pPr defTabSz="841375">
              <a:spcBef>
                <a:spcPct val="20000"/>
              </a:spcBef>
              <a:buChar char="•"/>
              <a:defRPr sz="1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841375">
              <a:spcBef>
                <a:spcPct val="20000"/>
              </a:spcBef>
              <a:buChar char="–"/>
              <a:defRPr sz="10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841375">
              <a:spcBef>
                <a:spcPct val="20000"/>
              </a:spcBef>
              <a:buChar char="•"/>
              <a:defRPr sz="8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841375">
              <a:spcBef>
                <a:spcPct val="20000"/>
              </a:spcBef>
              <a:buChar char="–"/>
              <a:defRPr sz="7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841375">
              <a:spcBef>
                <a:spcPct val="20000"/>
              </a:spcBef>
              <a:buChar char="»"/>
              <a:defRPr sz="7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841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7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841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7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841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7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841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7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4000" b="1" dirty="0">
                <a:cs typeface="Arial" panose="020B0604020202020204" pitchFamily="34" charset="0"/>
              </a:rPr>
              <a:t>This is just an example of an e-Poster. Please use this template taking into account the format and size of the e-Poster, however, you can of course change the individual fields, colours, images and other elements of the e-Poster as you wish. Your e-Poster will be presented electronically on LCD touch kiosks.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3400" dirty="0"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3400" dirty="0">
                <a:cs typeface="Arial" panose="020B0604020202020204" pitchFamily="34" charset="0"/>
              </a:rPr>
              <a:t>Maecenas </a:t>
            </a:r>
            <a:r>
              <a:rPr lang="en-GB" altLang="en-US" sz="3400" dirty="0" err="1">
                <a:cs typeface="Arial" panose="020B0604020202020204" pitchFamily="34" charset="0"/>
              </a:rPr>
              <a:t>sed</a:t>
            </a:r>
            <a:r>
              <a:rPr lang="en-GB" altLang="en-US" sz="3400" dirty="0">
                <a:cs typeface="Arial" panose="020B0604020202020204" pitchFamily="34" charset="0"/>
              </a:rPr>
              <a:t> </a:t>
            </a:r>
            <a:r>
              <a:rPr lang="en-GB" altLang="en-US" sz="3400" dirty="0" err="1">
                <a:cs typeface="Arial" panose="020B0604020202020204" pitchFamily="34" charset="0"/>
              </a:rPr>
              <a:t>sodales</a:t>
            </a:r>
            <a:r>
              <a:rPr lang="en-GB" altLang="en-US" sz="3400" dirty="0">
                <a:cs typeface="Arial" panose="020B0604020202020204" pitchFamily="34" charset="0"/>
              </a:rPr>
              <a:t> </a:t>
            </a:r>
            <a:r>
              <a:rPr lang="en-GB" altLang="en-US" sz="3400" dirty="0" err="1">
                <a:cs typeface="Arial" panose="020B0604020202020204" pitchFamily="34" charset="0"/>
              </a:rPr>
              <a:t>purus</a:t>
            </a:r>
            <a:r>
              <a:rPr lang="en-GB" altLang="en-US" sz="3400" dirty="0">
                <a:cs typeface="Arial" panose="020B0604020202020204" pitchFamily="34" charset="0"/>
              </a:rPr>
              <a:t>. Nam ex </a:t>
            </a:r>
            <a:r>
              <a:rPr lang="en-GB" altLang="en-US" sz="3400" dirty="0" err="1">
                <a:cs typeface="Arial" panose="020B0604020202020204" pitchFamily="34" charset="0"/>
              </a:rPr>
              <a:t>leo</a:t>
            </a:r>
            <a:r>
              <a:rPr lang="en-GB" altLang="en-US" sz="3400" dirty="0">
                <a:cs typeface="Arial" panose="020B0604020202020204" pitchFamily="34" charset="0"/>
              </a:rPr>
              <a:t>, </a:t>
            </a:r>
            <a:r>
              <a:rPr lang="en-GB" altLang="en-US" sz="3400" dirty="0" err="1">
                <a:cs typeface="Arial" panose="020B0604020202020204" pitchFamily="34" charset="0"/>
              </a:rPr>
              <a:t>viverra</a:t>
            </a:r>
            <a:r>
              <a:rPr lang="en-GB" altLang="en-US" sz="3400" dirty="0">
                <a:cs typeface="Arial" panose="020B0604020202020204" pitchFamily="34" charset="0"/>
              </a:rPr>
              <a:t> a </a:t>
            </a:r>
            <a:r>
              <a:rPr lang="en-GB" altLang="en-US" sz="3400" dirty="0" err="1">
                <a:cs typeface="Arial" panose="020B0604020202020204" pitchFamily="34" charset="0"/>
              </a:rPr>
              <a:t>tortor</a:t>
            </a:r>
            <a:r>
              <a:rPr lang="en-GB" altLang="en-US" sz="3400" dirty="0">
                <a:cs typeface="Arial" panose="020B0604020202020204" pitchFamily="34" charset="0"/>
              </a:rPr>
              <a:t> </a:t>
            </a:r>
            <a:r>
              <a:rPr lang="en-GB" altLang="en-US" sz="3400" dirty="0" err="1">
                <a:cs typeface="Arial" panose="020B0604020202020204" pitchFamily="34" charset="0"/>
              </a:rPr>
              <a:t>bibendum</a:t>
            </a:r>
            <a:r>
              <a:rPr lang="en-GB" altLang="en-US" sz="3400" dirty="0">
                <a:cs typeface="Arial" panose="020B0604020202020204" pitchFamily="34" charset="0"/>
              </a:rPr>
              <a:t>, </a:t>
            </a:r>
            <a:r>
              <a:rPr lang="en-GB" altLang="en-US" sz="3400" dirty="0" err="1">
                <a:cs typeface="Arial" panose="020B0604020202020204" pitchFamily="34" charset="0"/>
              </a:rPr>
              <a:t>tempor</a:t>
            </a:r>
            <a:r>
              <a:rPr lang="en-GB" altLang="en-US" sz="3400" dirty="0">
                <a:cs typeface="Arial" panose="020B0604020202020204" pitchFamily="34" charset="0"/>
              </a:rPr>
              <a:t> </a:t>
            </a:r>
            <a:r>
              <a:rPr lang="en-GB" altLang="en-US" sz="3400" dirty="0" err="1">
                <a:cs typeface="Arial" panose="020B0604020202020204" pitchFamily="34" charset="0"/>
              </a:rPr>
              <a:t>pellentesque</a:t>
            </a:r>
            <a:r>
              <a:rPr lang="en-GB" altLang="en-US" sz="3400" dirty="0">
                <a:cs typeface="Arial" panose="020B0604020202020204" pitchFamily="34" charset="0"/>
              </a:rPr>
              <a:t> </a:t>
            </a:r>
            <a:r>
              <a:rPr lang="en-GB" altLang="en-US" sz="3400" dirty="0" err="1">
                <a:cs typeface="Arial" panose="020B0604020202020204" pitchFamily="34" charset="0"/>
              </a:rPr>
              <a:t>augue</a:t>
            </a:r>
            <a:r>
              <a:rPr lang="en-GB" altLang="en-US" sz="3400" dirty="0">
                <a:cs typeface="Arial" panose="020B0604020202020204" pitchFamily="34" charset="0"/>
              </a:rPr>
              <a:t>. </a:t>
            </a:r>
            <a:r>
              <a:rPr lang="en-GB" altLang="en-US" sz="3400" dirty="0" err="1">
                <a:cs typeface="Arial" panose="020B0604020202020204" pitchFamily="34" charset="0"/>
              </a:rPr>
              <a:t>Praesent</a:t>
            </a:r>
            <a:r>
              <a:rPr lang="en-GB" altLang="en-US" sz="3400" dirty="0">
                <a:cs typeface="Arial" panose="020B0604020202020204" pitchFamily="34" charset="0"/>
              </a:rPr>
              <a:t> </a:t>
            </a:r>
            <a:r>
              <a:rPr lang="en-GB" altLang="en-US" sz="3400" dirty="0" err="1">
                <a:cs typeface="Arial" panose="020B0604020202020204" pitchFamily="34" charset="0"/>
              </a:rPr>
              <a:t>congue</a:t>
            </a:r>
            <a:r>
              <a:rPr lang="en-GB" altLang="en-US" sz="3400" dirty="0">
                <a:cs typeface="Arial" panose="020B0604020202020204" pitchFamily="34" charset="0"/>
              </a:rPr>
              <a:t> </a:t>
            </a:r>
            <a:r>
              <a:rPr lang="en-GB" altLang="en-US" sz="3400" dirty="0" err="1">
                <a:cs typeface="Arial" panose="020B0604020202020204" pitchFamily="34" charset="0"/>
              </a:rPr>
              <a:t>eu</a:t>
            </a:r>
            <a:r>
              <a:rPr lang="en-GB" altLang="en-US" sz="3400" dirty="0">
                <a:cs typeface="Arial" panose="020B0604020202020204" pitchFamily="34" charset="0"/>
              </a:rPr>
              <a:t> </a:t>
            </a:r>
            <a:r>
              <a:rPr lang="en-GB" altLang="en-US" sz="3400" dirty="0" err="1">
                <a:cs typeface="Arial" panose="020B0604020202020204" pitchFamily="34" charset="0"/>
              </a:rPr>
              <a:t>turpis</a:t>
            </a:r>
            <a:r>
              <a:rPr lang="en-GB" altLang="en-US" sz="3400" dirty="0">
                <a:cs typeface="Arial" panose="020B0604020202020204" pitchFamily="34" charset="0"/>
              </a:rPr>
              <a:t> in </a:t>
            </a:r>
            <a:r>
              <a:rPr lang="en-GB" altLang="en-US" sz="3400" dirty="0" err="1">
                <a:cs typeface="Arial" panose="020B0604020202020204" pitchFamily="34" charset="0"/>
              </a:rPr>
              <a:t>malesuada</a:t>
            </a:r>
            <a:r>
              <a:rPr lang="en-GB" altLang="en-US" sz="3400" dirty="0">
                <a:cs typeface="Arial" panose="020B0604020202020204" pitchFamily="34" charset="0"/>
              </a:rPr>
              <a:t>. Sed id </a:t>
            </a:r>
            <a:r>
              <a:rPr lang="en-GB" altLang="en-US" sz="3400" dirty="0" err="1">
                <a:cs typeface="Arial" panose="020B0604020202020204" pitchFamily="34" charset="0"/>
              </a:rPr>
              <a:t>tortor</a:t>
            </a:r>
            <a:r>
              <a:rPr lang="en-GB" altLang="en-US" sz="3400" dirty="0">
                <a:cs typeface="Arial" panose="020B0604020202020204" pitchFamily="34" charset="0"/>
              </a:rPr>
              <a:t> dictum, </a:t>
            </a:r>
            <a:r>
              <a:rPr lang="en-GB" altLang="en-US" sz="3400" dirty="0" err="1">
                <a:cs typeface="Arial" panose="020B0604020202020204" pitchFamily="34" charset="0"/>
              </a:rPr>
              <a:t>commodo</a:t>
            </a:r>
            <a:r>
              <a:rPr lang="en-GB" altLang="en-US" sz="3400" dirty="0">
                <a:cs typeface="Arial" panose="020B0604020202020204" pitchFamily="34" charset="0"/>
              </a:rPr>
              <a:t> magna id, </a:t>
            </a:r>
            <a:r>
              <a:rPr lang="en-GB" altLang="en-US" sz="3400" dirty="0" err="1">
                <a:cs typeface="Arial" panose="020B0604020202020204" pitchFamily="34" charset="0"/>
              </a:rPr>
              <a:t>porttitor</a:t>
            </a:r>
            <a:r>
              <a:rPr lang="en-GB" altLang="en-US" sz="3400" dirty="0">
                <a:cs typeface="Arial" panose="020B0604020202020204" pitchFamily="34" charset="0"/>
              </a:rPr>
              <a:t> </a:t>
            </a:r>
            <a:r>
              <a:rPr lang="en-GB" altLang="en-US" sz="3400" dirty="0" err="1">
                <a:cs typeface="Arial" panose="020B0604020202020204" pitchFamily="34" charset="0"/>
              </a:rPr>
              <a:t>dolor</a:t>
            </a:r>
            <a:r>
              <a:rPr lang="en-GB" altLang="en-US" sz="3400" dirty="0">
                <a:cs typeface="Arial" panose="020B0604020202020204" pitchFamily="34" charset="0"/>
              </a:rPr>
              <a:t>. Ut at </a:t>
            </a:r>
            <a:r>
              <a:rPr lang="en-GB" altLang="en-US" sz="3400" dirty="0" err="1">
                <a:cs typeface="Arial" panose="020B0604020202020204" pitchFamily="34" charset="0"/>
              </a:rPr>
              <a:t>vehicula</a:t>
            </a:r>
            <a:r>
              <a:rPr lang="en-GB" altLang="en-US" sz="3400" dirty="0">
                <a:cs typeface="Arial" panose="020B0604020202020204" pitchFamily="34" charset="0"/>
              </a:rPr>
              <a:t> sem. Proin </a:t>
            </a:r>
            <a:r>
              <a:rPr lang="en-GB" altLang="en-US" sz="3400" dirty="0" err="1">
                <a:cs typeface="Arial" panose="020B0604020202020204" pitchFamily="34" charset="0"/>
              </a:rPr>
              <a:t>laoreet</a:t>
            </a:r>
            <a:r>
              <a:rPr lang="en-GB" altLang="en-US" sz="3400" dirty="0">
                <a:cs typeface="Arial" panose="020B0604020202020204" pitchFamily="34" charset="0"/>
              </a:rPr>
              <a:t> libero vitae </a:t>
            </a:r>
            <a:r>
              <a:rPr lang="en-GB" altLang="en-US" sz="3400" dirty="0" err="1">
                <a:cs typeface="Arial" panose="020B0604020202020204" pitchFamily="34" charset="0"/>
              </a:rPr>
              <a:t>sollicitudin</a:t>
            </a:r>
            <a:r>
              <a:rPr lang="en-GB" altLang="en-US" sz="3400" dirty="0">
                <a:cs typeface="Arial" panose="020B0604020202020204" pitchFamily="34" charset="0"/>
              </a:rPr>
              <a:t> </a:t>
            </a:r>
            <a:r>
              <a:rPr lang="en-GB" altLang="en-US" sz="3400" dirty="0" err="1">
                <a:cs typeface="Arial" panose="020B0604020202020204" pitchFamily="34" charset="0"/>
              </a:rPr>
              <a:t>tincidunt</a:t>
            </a:r>
            <a:r>
              <a:rPr lang="en-GB" altLang="en-US" sz="3400" dirty="0">
                <a:cs typeface="Arial" panose="020B0604020202020204" pitchFamily="34" charset="0"/>
              </a:rPr>
              <a:t>.</a:t>
            </a:r>
          </a:p>
        </p:txBody>
      </p:sp>
      <p:sp>
        <p:nvSpPr>
          <p:cNvPr id="13322" name="Text Box 18">
            <a:extLst>
              <a:ext uri="{FF2B5EF4-FFF2-40B4-BE49-F238E27FC236}">
                <a16:creationId xmlns:a16="http://schemas.microsoft.com/office/drawing/2014/main" id="{E41ED93D-712B-4837-AADC-F0DEF74146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6350104"/>
            <a:ext cx="9753600" cy="9238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33568" tIns="66710" rIns="333568" bIns="66728">
            <a:spAutoFit/>
          </a:bodyPr>
          <a:lstStyle>
            <a:lvl1pPr defTabSz="841375">
              <a:spcBef>
                <a:spcPct val="20000"/>
              </a:spcBef>
              <a:buChar char="•"/>
              <a:defRPr sz="1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841375">
              <a:spcBef>
                <a:spcPct val="20000"/>
              </a:spcBef>
              <a:buChar char="–"/>
              <a:defRPr sz="10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841375">
              <a:spcBef>
                <a:spcPct val="20000"/>
              </a:spcBef>
              <a:buChar char="•"/>
              <a:defRPr sz="8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841375">
              <a:spcBef>
                <a:spcPct val="20000"/>
              </a:spcBef>
              <a:buChar char="–"/>
              <a:defRPr sz="7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841375">
              <a:spcBef>
                <a:spcPct val="20000"/>
              </a:spcBef>
              <a:buChar char="»"/>
              <a:defRPr sz="7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841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7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841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7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841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7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841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7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GB" altLang="en-US" sz="4400" b="1" dirty="0">
                <a:solidFill>
                  <a:srgbClr val="000000"/>
                </a:solidFill>
                <a:cs typeface="Arial" panose="020B0604020202020204" pitchFamily="34" charset="0"/>
              </a:rPr>
              <a:t>Introduction</a:t>
            </a:r>
          </a:p>
          <a:p>
            <a:pPr eaLnBrk="1" hangingPunct="1">
              <a:buFontTx/>
              <a:buNone/>
            </a:pPr>
            <a:r>
              <a:rPr lang="en-GB" altLang="en-US" sz="3400" dirty="0" err="1">
                <a:solidFill>
                  <a:srgbClr val="000000"/>
                </a:solidFill>
                <a:cs typeface="Arial" panose="020B0604020202020204" pitchFamily="34" charset="0"/>
              </a:rPr>
              <a:t>Suspendisse</a:t>
            </a:r>
            <a:r>
              <a:rPr lang="en-GB" altLang="en-US" sz="34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n-GB" altLang="en-US" sz="3400" dirty="0" err="1">
                <a:solidFill>
                  <a:srgbClr val="000000"/>
                </a:solidFill>
                <a:cs typeface="Arial" panose="020B0604020202020204" pitchFamily="34" charset="0"/>
              </a:rPr>
              <a:t>neque</a:t>
            </a:r>
            <a:r>
              <a:rPr lang="en-GB" altLang="en-US" sz="34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n-GB" altLang="en-US" sz="3400" dirty="0" err="1">
                <a:solidFill>
                  <a:srgbClr val="000000"/>
                </a:solidFill>
                <a:cs typeface="Arial" panose="020B0604020202020204" pitchFamily="34" charset="0"/>
              </a:rPr>
              <a:t>metus</a:t>
            </a:r>
            <a:r>
              <a:rPr lang="en-GB" altLang="en-US" sz="3400" dirty="0">
                <a:solidFill>
                  <a:srgbClr val="000000"/>
                </a:solidFill>
                <a:cs typeface="Arial" panose="020B0604020202020204" pitchFamily="34" charset="0"/>
              </a:rPr>
              <a:t>, </a:t>
            </a:r>
            <a:r>
              <a:rPr lang="en-GB" altLang="en-US" sz="3400" dirty="0" err="1">
                <a:solidFill>
                  <a:srgbClr val="000000"/>
                </a:solidFill>
                <a:cs typeface="Arial" panose="020B0604020202020204" pitchFamily="34" charset="0"/>
              </a:rPr>
              <a:t>aliquam</a:t>
            </a:r>
            <a:r>
              <a:rPr lang="en-GB" altLang="en-US" sz="3400" dirty="0">
                <a:solidFill>
                  <a:srgbClr val="000000"/>
                </a:solidFill>
                <a:cs typeface="Arial" panose="020B0604020202020204" pitchFamily="34" charset="0"/>
              </a:rPr>
              <a:t> vitae </a:t>
            </a:r>
            <a:r>
              <a:rPr lang="en-GB" altLang="en-US" sz="3400" dirty="0" err="1">
                <a:solidFill>
                  <a:srgbClr val="000000"/>
                </a:solidFill>
                <a:cs typeface="Arial" panose="020B0604020202020204" pitchFamily="34" charset="0"/>
              </a:rPr>
              <a:t>risus</a:t>
            </a:r>
            <a:r>
              <a:rPr lang="en-GB" altLang="en-US" sz="3400" dirty="0">
                <a:solidFill>
                  <a:srgbClr val="000000"/>
                </a:solidFill>
                <a:cs typeface="Arial" panose="020B0604020202020204" pitchFamily="34" charset="0"/>
              </a:rPr>
              <a:t> vitae, </a:t>
            </a:r>
            <a:r>
              <a:rPr lang="en-GB" altLang="en-US" sz="3400" dirty="0" err="1">
                <a:solidFill>
                  <a:srgbClr val="000000"/>
                </a:solidFill>
                <a:cs typeface="Arial" panose="020B0604020202020204" pitchFamily="34" charset="0"/>
              </a:rPr>
              <a:t>condimentum</a:t>
            </a:r>
            <a:r>
              <a:rPr lang="en-GB" altLang="en-US" sz="34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n-GB" altLang="en-US" sz="3400" dirty="0" err="1">
                <a:solidFill>
                  <a:srgbClr val="000000"/>
                </a:solidFill>
                <a:cs typeface="Arial" panose="020B0604020202020204" pitchFamily="34" charset="0"/>
              </a:rPr>
              <a:t>viverra</a:t>
            </a:r>
            <a:r>
              <a:rPr lang="en-GB" altLang="en-US" sz="3400" dirty="0">
                <a:solidFill>
                  <a:srgbClr val="000000"/>
                </a:solidFill>
                <a:cs typeface="Arial" panose="020B0604020202020204" pitchFamily="34" charset="0"/>
              </a:rPr>
              <a:t> mi. Proin </a:t>
            </a:r>
            <a:r>
              <a:rPr lang="en-GB" altLang="en-US" sz="3400" dirty="0" err="1">
                <a:solidFill>
                  <a:srgbClr val="000000"/>
                </a:solidFill>
                <a:cs typeface="Arial" panose="020B0604020202020204" pitchFamily="34" charset="0"/>
              </a:rPr>
              <a:t>mollis</a:t>
            </a:r>
            <a:r>
              <a:rPr lang="en-GB" altLang="en-US" sz="3400" dirty="0">
                <a:solidFill>
                  <a:srgbClr val="000000"/>
                </a:solidFill>
                <a:cs typeface="Arial" panose="020B0604020202020204" pitchFamily="34" charset="0"/>
              </a:rPr>
              <a:t>, </a:t>
            </a:r>
            <a:r>
              <a:rPr lang="en-GB" altLang="en-US" sz="3400" dirty="0" err="1">
                <a:solidFill>
                  <a:srgbClr val="000000"/>
                </a:solidFill>
                <a:cs typeface="Arial" panose="020B0604020202020204" pitchFamily="34" charset="0"/>
              </a:rPr>
              <a:t>lectus</a:t>
            </a:r>
            <a:r>
              <a:rPr lang="en-GB" altLang="en-US" sz="34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n-GB" altLang="en-US" sz="3400" dirty="0" err="1">
                <a:solidFill>
                  <a:srgbClr val="000000"/>
                </a:solidFill>
                <a:cs typeface="Arial" panose="020B0604020202020204" pitchFamily="34" charset="0"/>
              </a:rPr>
              <a:t>sed</a:t>
            </a:r>
            <a:r>
              <a:rPr lang="en-GB" altLang="en-US" sz="34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n-GB" altLang="en-US" sz="3400" dirty="0" err="1">
                <a:solidFill>
                  <a:srgbClr val="000000"/>
                </a:solidFill>
                <a:cs typeface="Arial" panose="020B0604020202020204" pitchFamily="34" charset="0"/>
              </a:rPr>
              <a:t>commodo</a:t>
            </a:r>
            <a:r>
              <a:rPr lang="en-GB" altLang="en-US" sz="3400" dirty="0">
                <a:solidFill>
                  <a:srgbClr val="000000"/>
                </a:solidFill>
                <a:cs typeface="Arial" panose="020B0604020202020204" pitchFamily="34" charset="0"/>
              </a:rPr>
              <a:t> maximus, </a:t>
            </a:r>
            <a:r>
              <a:rPr lang="en-GB" altLang="en-US" sz="3400" dirty="0" err="1">
                <a:solidFill>
                  <a:srgbClr val="000000"/>
                </a:solidFill>
                <a:cs typeface="Arial" panose="020B0604020202020204" pitchFamily="34" charset="0"/>
              </a:rPr>
              <a:t>nibh</a:t>
            </a:r>
            <a:r>
              <a:rPr lang="en-GB" altLang="en-US" sz="34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n-GB" altLang="en-US" sz="3400" dirty="0" err="1">
                <a:solidFill>
                  <a:srgbClr val="000000"/>
                </a:solidFill>
                <a:cs typeface="Arial" panose="020B0604020202020204" pitchFamily="34" charset="0"/>
              </a:rPr>
              <a:t>massa</a:t>
            </a:r>
            <a:r>
              <a:rPr lang="en-GB" altLang="en-US" sz="34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n-GB" altLang="en-US" sz="3400" dirty="0" err="1">
                <a:solidFill>
                  <a:srgbClr val="000000"/>
                </a:solidFill>
                <a:cs typeface="Arial" panose="020B0604020202020204" pitchFamily="34" charset="0"/>
              </a:rPr>
              <a:t>accumsan</a:t>
            </a:r>
            <a:r>
              <a:rPr lang="en-GB" altLang="en-US" sz="34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n-GB" altLang="en-US" sz="3400" dirty="0" err="1">
                <a:solidFill>
                  <a:srgbClr val="000000"/>
                </a:solidFill>
                <a:cs typeface="Arial" panose="020B0604020202020204" pitchFamily="34" charset="0"/>
              </a:rPr>
              <a:t>odio</a:t>
            </a:r>
            <a:r>
              <a:rPr lang="en-GB" altLang="en-US" sz="3400" dirty="0">
                <a:solidFill>
                  <a:srgbClr val="000000"/>
                </a:solidFill>
                <a:cs typeface="Arial" panose="020B0604020202020204" pitchFamily="34" charset="0"/>
              </a:rPr>
              <a:t>, at gravida lorem </a:t>
            </a:r>
            <a:r>
              <a:rPr lang="en-GB" altLang="en-US" sz="3400" dirty="0" err="1">
                <a:solidFill>
                  <a:srgbClr val="000000"/>
                </a:solidFill>
                <a:cs typeface="Arial" panose="020B0604020202020204" pitchFamily="34" charset="0"/>
              </a:rPr>
              <a:t>orci</a:t>
            </a:r>
            <a:r>
              <a:rPr lang="en-GB" altLang="en-US" sz="3400" dirty="0">
                <a:solidFill>
                  <a:srgbClr val="000000"/>
                </a:solidFill>
                <a:cs typeface="Arial" panose="020B0604020202020204" pitchFamily="34" charset="0"/>
              </a:rPr>
              <a:t> in libero.</a:t>
            </a:r>
          </a:p>
          <a:p>
            <a:pPr eaLnBrk="1" hangingPunct="1">
              <a:buFontTx/>
              <a:buNone/>
            </a:pPr>
            <a:endParaRPr lang="en-GB" altLang="en-US" sz="34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eaLnBrk="1" hangingPunct="1">
              <a:buFontTx/>
              <a:buNone/>
            </a:pPr>
            <a:r>
              <a:rPr lang="en-GB" altLang="en-US" sz="4400" b="1" dirty="0">
                <a:solidFill>
                  <a:srgbClr val="000000"/>
                </a:solidFill>
                <a:cs typeface="Arial" panose="020B0604020202020204" pitchFamily="34" charset="0"/>
              </a:rPr>
              <a:t>Aim of study</a:t>
            </a:r>
          </a:p>
          <a:p>
            <a:pPr eaLnBrk="1" hangingPunct="1">
              <a:buFontTx/>
              <a:buNone/>
            </a:pPr>
            <a:r>
              <a:rPr lang="en-GB" altLang="en-US" sz="3400" dirty="0">
                <a:solidFill>
                  <a:srgbClr val="000000"/>
                </a:solidFill>
                <a:cs typeface="Arial" panose="020B0604020202020204" pitchFamily="34" charset="0"/>
              </a:rPr>
              <a:t>Lorem Ipsum is simply dummy text of the printing and typesetting industry.</a:t>
            </a:r>
          </a:p>
          <a:p>
            <a:pPr eaLnBrk="1" hangingPunct="1">
              <a:buFontTx/>
              <a:buNone/>
            </a:pPr>
            <a:endParaRPr lang="en-GB" altLang="en-US" sz="34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eaLnBrk="1" hangingPunct="1">
              <a:buFontTx/>
              <a:buNone/>
            </a:pPr>
            <a:r>
              <a:rPr lang="en-GB" altLang="en-US" sz="4400" b="1" dirty="0">
                <a:solidFill>
                  <a:srgbClr val="000000"/>
                </a:solidFill>
                <a:cs typeface="Arial" panose="020B0604020202020204" pitchFamily="34" charset="0"/>
              </a:rPr>
              <a:t>Methods</a:t>
            </a:r>
          </a:p>
          <a:p>
            <a:pPr eaLnBrk="1" hangingPunct="1">
              <a:buFontTx/>
              <a:buNone/>
            </a:pPr>
            <a:r>
              <a:rPr lang="en-GB" altLang="en-US" sz="3400" dirty="0">
                <a:solidFill>
                  <a:srgbClr val="000000"/>
                </a:solidFill>
                <a:cs typeface="Arial" panose="020B0604020202020204" pitchFamily="34" charset="0"/>
              </a:rPr>
              <a:t>Lorem ipsum </a:t>
            </a:r>
            <a:r>
              <a:rPr lang="en-GB" altLang="en-US" sz="3400" dirty="0" err="1">
                <a:solidFill>
                  <a:srgbClr val="000000"/>
                </a:solidFill>
                <a:cs typeface="Arial" panose="020B0604020202020204" pitchFamily="34" charset="0"/>
              </a:rPr>
              <a:t>dolor</a:t>
            </a:r>
            <a:r>
              <a:rPr lang="en-GB" altLang="en-US" sz="3400" dirty="0">
                <a:solidFill>
                  <a:srgbClr val="000000"/>
                </a:solidFill>
                <a:cs typeface="Arial" panose="020B0604020202020204" pitchFamily="34" charset="0"/>
              </a:rPr>
              <a:t> sit </a:t>
            </a:r>
            <a:r>
              <a:rPr lang="en-GB" altLang="en-US" sz="3400" dirty="0" err="1">
                <a:solidFill>
                  <a:srgbClr val="000000"/>
                </a:solidFill>
                <a:cs typeface="Arial" panose="020B0604020202020204" pitchFamily="34" charset="0"/>
              </a:rPr>
              <a:t>amet</a:t>
            </a:r>
            <a:r>
              <a:rPr lang="en-GB" altLang="en-US" sz="3400" dirty="0">
                <a:solidFill>
                  <a:srgbClr val="000000"/>
                </a:solidFill>
                <a:cs typeface="Arial" panose="020B0604020202020204" pitchFamily="34" charset="0"/>
              </a:rPr>
              <a:t>, </a:t>
            </a:r>
            <a:r>
              <a:rPr lang="en-GB" altLang="en-US" sz="3400" dirty="0" err="1">
                <a:solidFill>
                  <a:srgbClr val="000000"/>
                </a:solidFill>
                <a:cs typeface="Arial" panose="020B0604020202020204" pitchFamily="34" charset="0"/>
              </a:rPr>
              <a:t>consectetur</a:t>
            </a:r>
            <a:r>
              <a:rPr lang="en-GB" altLang="en-US" sz="34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n-GB" altLang="en-US" sz="3400" dirty="0" err="1">
                <a:solidFill>
                  <a:srgbClr val="000000"/>
                </a:solidFill>
                <a:cs typeface="Arial" panose="020B0604020202020204" pitchFamily="34" charset="0"/>
              </a:rPr>
              <a:t>adipiscing</a:t>
            </a:r>
            <a:r>
              <a:rPr lang="en-GB" altLang="en-US" sz="34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n-GB" altLang="en-US" sz="3400" dirty="0" err="1">
                <a:solidFill>
                  <a:srgbClr val="000000"/>
                </a:solidFill>
                <a:cs typeface="Arial" panose="020B0604020202020204" pitchFamily="34" charset="0"/>
              </a:rPr>
              <a:t>elit</a:t>
            </a:r>
            <a:r>
              <a:rPr lang="en-GB" altLang="en-US" sz="3400" dirty="0">
                <a:solidFill>
                  <a:srgbClr val="000000"/>
                </a:solidFill>
                <a:cs typeface="Arial" panose="020B0604020202020204" pitchFamily="34" charset="0"/>
              </a:rPr>
              <a:t>. Morbi </a:t>
            </a:r>
            <a:r>
              <a:rPr lang="en-GB" altLang="en-US" sz="3400" dirty="0" err="1">
                <a:solidFill>
                  <a:srgbClr val="000000"/>
                </a:solidFill>
                <a:cs typeface="Arial" panose="020B0604020202020204" pitchFamily="34" charset="0"/>
              </a:rPr>
              <a:t>consequat</a:t>
            </a:r>
            <a:r>
              <a:rPr lang="en-GB" altLang="en-US" sz="34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n-GB" altLang="en-US" sz="3400" dirty="0" err="1">
                <a:solidFill>
                  <a:srgbClr val="000000"/>
                </a:solidFill>
                <a:cs typeface="Arial" panose="020B0604020202020204" pitchFamily="34" charset="0"/>
              </a:rPr>
              <a:t>sem</a:t>
            </a:r>
            <a:r>
              <a:rPr lang="en-GB" altLang="en-US" sz="34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n-GB" altLang="en-US" sz="3400" dirty="0" err="1">
                <a:solidFill>
                  <a:srgbClr val="000000"/>
                </a:solidFill>
                <a:cs typeface="Arial" panose="020B0604020202020204" pitchFamily="34" charset="0"/>
              </a:rPr>
              <a:t>ut</a:t>
            </a:r>
            <a:r>
              <a:rPr lang="en-GB" altLang="en-US" sz="34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n-GB" altLang="en-US" sz="3400" dirty="0" err="1">
                <a:solidFill>
                  <a:srgbClr val="000000"/>
                </a:solidFill>
                <a:cs typeface="Arial" panose="020B0604020202020204" pitchFamily="34" charset="0"/>
              </a:rPr>
              <a:t>justo</a:t>
            </a:r>
            <a:r>
              <a:rPr lang="en-GB" altLang="en-US" sz="34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n-GB" altLang="en-US" sz="3400" dirty="0" err="1">
                <a:solidFill>
                  <a:srgbClr val="000000"/>
                </a:solidFill>
                <a:cs typeface="Arial" panose="020B0604020202020204" pitchFamily="34" charset="0"/>
              </a:rPr>
              <a:t>mollis</a:t>
            </a:r>
            <a:r>
              <a:rPr lang="en-GB" altLang="en-US" sz="3400" dirty="0">
                <a:solidFill>
                  <a:srgbClr val="000000"/>
                </a:solidFill>
                <a:cs typeface="Arial" panose="020B0604020202020204" pitchFamily="34" charset="0"/>
              </a:rPr>
              <a:t>, a </a:t>
            </a:r>
            <a:r>
              <a:rPr lang="en-GB" altLang="en-US" sz="3400" dirty="0" err="1">
                <a:solidFill>
                  <a:srgbClr val="000000"/>
                </a:solidFill>
                <a:cs typeface="Arial" panose="020B0604020202020204" pitchFamily="34" charset="0"/>
              </a:rPr>
              <a:t>sodales</a:t>
            </a:r>
            <a:r>
              <a:rPr lang="en-GB" altLang="en-US" sz="34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n-GB" altLang="en-US" sz="3400" dirty="0" err="1">
                <a:solidFill>
                  <a:srgbClr val="000000"/>
                </a:solidFill>
                <a:cs typeface="Arial" panose="020B0604020202020204" pitchFamily="34" charset="0"/>
              </a:rPr>
              <a:t>erat</a:t>
            </a:r>
            <a:r>
              <a:rPr lang="en-GB" altLang="en-US" sz="34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n-GB" altLang="en-US" sz="3400" dirty="0" err="1">
                <a:solidFill>
                  <a:srgbClr val="000000"/>
                </a:solidFill>
                <a:cs typeface="Arial" panose="020B0604020202020204" pitchFamily="34" charset="0"/>
              </a:rPr>
              <a:t>ornare</a:t>
            </a:r>
            <a:r>
              <a:rPr lang="en-GB" altLang="en-US" sz="3400" dirty="0">
                <a:solidFill>
                  <a:srgbClr val="000000"/>
                </a:solidFill>
                <a:cs typeface="Arial" panose="020B0604020202020204" pitchFamily="34" charset="0"/>
              </a:rPr>
              <a:t>. Vestibulum </a:t>
            </a:r>
            <a:r>
              <a:rPr lang="en-GB" altLang="en-US" sz="3400" dirty="0" err="1">
                <a:solidFill>
                  <a:srgbClr val="000000"/>
                </a:solidFill>
                <a:cs typeface="Arial" panose="020B0604020202020204" pitchFamily="34" charset="0"/>
              </a:rPr>
              <a:t>quis</a:t>
            </a:r>
            <a:r>
              <a:rPr lang="en-GB" altLang="en-US" sz="34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n-GB" altLang="en-US" sz="3400" dirty="0" err="1">
                <a:solidFill>
                  <a:srgbClr val="000000"/>
                </a:solidFill>
                <a:cs typeface="Arial" panose="020B0604020202020204" pitchFamily="34" charset="0"/>
              </a:rPr>
              <a:t>tellus</a:t>
            </a:r>
            <a:r>
              <a:rPr lang="en-GB" altLang="en-US" sz="3400" dirty="0">
                <a:solidFill>
                  <a:srgbClr val="000000"/>
                </a:solidFill>
                <a:cs typeface="Arial" panose="020B0604020202020204" pitchFamily="34" charset="0"/>
              </a:rPr>
              <a:t> sit </a:t>
            </a:r>
            <a:r>
              <a:rPr lang="en-GB" altLang="en-US" sz="3400" dirty="0" err="1">
                <a:solidFill>
                  <a:srgbClr val="000000"/>
                </a:solidFill>
                <a:cs typeface="Arial" panose="020B0604020202020204" pitchFamily="34" charset="0"/>
              </a:rPr>
              <a:t>amet</a:t>
            </a:r>
            <a:r>
              <a:rPr lang="en-GB" altLang="en-US" sz="34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n-GB" altLang="en-US" sz="3400" dirty="0" err="1">
                <a:solidFill>
                  <a:srgbClr val="000000"/>
                </a:solidFill>
                <a:cs typeface="Arial" panose="020B0604020202020204" pitchFamily="34" charset="0"/>
              </a:rPr>
              <a:t>leo</a:t>
            </a:r>
            <a:r>
              <a:rPr lang="en-GB" altLang="en-US" sz="34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n-GB" altLang="en-US" sz="3400" dirty="0" err="1">
                <a:solidFill>
                  <a:srgbClr val="000000"/>
                </a:solidFill>
                <a:cs typeface="Arial" panose="020B0604020202020204" pitchFamily="34" charset="0"/>
              </a:rPr>
              <a:t>varius</a:t>
            </a:r>
            <a:r>
              <a:rPr lang="en-GB" altLang="en-US" sz="3400" dirty="0">
                <a:solidFill>
                  <a:srgbClr val="000000"/>
                </a:solidFill>
                <a:cs typeface="Arial" panose="020B0604020202020204" pitchFamily="34" charset="0"/>
              </a:rPr>
              <a:t> gravida.</a:t>
            </a:r>
          </a:p>
        </p:txBody>
      </p:sp>
      <p:sp>
        <p:nvSpPr>
          <p:cNvPr id="13323" name="Rectangle 22">
            <a:extLst>
              <a:ext uri="{FF2B5EF4-FFF2-40B4-BE49-F238E27FC236}">
                <a16:creationId xmlns:a16="http://schemas.microsoft.com/office/drawing/2014/main" id="{6B090A69-4958-4ACF-9D55-107EE9657C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01489" y="16234629"/>
            <a:ext cx="9826624" cy="2897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66782" tIns="166782" rIns="166782" bIns="166782"/>
          <a:lstStyle>
            <a:lvl1pPr defTabSz="3248025">
              <a:spcBef>
                <a:spcPct val="20000"/>
              </a:spcBef>
              <a:buChar char="•"/>
              <a:defRPr sz="1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3248025">
              <a:spcBef>
                <a:spcPct val="20000"/>
              </a:spcBef>
              <a:buChar char="–"/>
              <a:defRPr sz="10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3248025">
              <a:spcBef>
                <a:spcPct val="20000"/>
              </a:spcBef>
              <a:buChar char="•"/>
              <a:defRPr sz="8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3248025">
              <a:spcBef>
                <a:spcPct val="20000"/>
              </a:spcBef>
              <a:buChar char="–"/>
              <a:defRPr sz="7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3248025">
              <a:spcBef>
                <a:spcPct val="20000"/>
              </a:spcBef>
              <a:buChar char="»"/>
              <a:defRPr sz="7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3248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7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3248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7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3248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7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3248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7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84137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Outcomes</a:t>
            </a:r>
          </a:p>
          <a:p>
            <a:pPr marL="0" marR="0" lvl="0" indent="0" algn="l" defTabSz="84137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340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Please use tables and other figures.</a:t>
            </a:r>
            <a:endParaRPr lang="en-GB" altLang="en-US" sz="28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3324" name="Text Box 24">
            <a:extLst>
              <a:ext uri="{FF2B5EF4-FFF2-40B4-BE49-F238E27FC236}">
                <a16:creationId xmlns:a16="http://schemas.microsoft.com/office/drawing/2014/main" id="{4C526C95-9145-4268-A5B2-F2F34A5931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01488" y="27841371"/>
            <a:ext cx="10107172" cy="4265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33568" tIns="66728" rIns="333568" bIns="66728">
            <a:spAutoFit/>
          </a:bodyPr>
          <a:lstStyle>
            <a:lvl1pPr defTabSz="841375">
              <a:spcBef>
                <a:spcPct val="20000"/>
              </a:spcBef>
              <a:buChar char="•"/>
              <a:defRPr sz="1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841375">
              <a:spcBef>
                <a:spcPct val="20000"/>
              </a:spcBef>
              <a:buChar char="–"/>
              <a:defRPr sz="10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841375">
              <a:spcBef>
                <a:spcPct val="20000"/>
              </a:spcBef>
              <a:buChar char="•"/>
              <a:defRPr sz="8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841375">
              <a:spcBef>
                <a:spcPct val="20000"/>
              </a:spcBef>
              <a:buChar char="–"/>
              <a:defRPr sz="7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841375">
              <a:spcBef>
                <a:spcPct val="20000"/>
              </a:spcBef>
              <a:buChar char="»"/>
              <a:defRPr sz="7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841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7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841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7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841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7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841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7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GB" altLang="en-US" sz="4400" b="1" dirty="0">
                <a:cs typeface="Arial" panose="020B0604020202020204" pitchFamily="34" charset="0"/>
              </a:rPr>
              <a:t>Main Text</a:t>
            </a:r>
          </a:p>
          <a:p>
            <a:pPr eaLnBrk="1" hangingPunct="1">
              <a:buNone/>
            </a:pPr>
            <a:r>
              <a:rPr lang="en-GB" altLang="en-US" sz="3400" dirty="0">
                <a:cs typeface="Arial" panose="020B0604020202020204" pitchFamily="34" charset="0"/>
              </a:rPr>
              <a:t>Lorem ipsum lorem ipsum lorem ipsum lorem ipsum lorem ipsum. Lorem ipsum lorem ipsum lorem ipsum lorem ipsum lorem ipsum.</a:t>
            </a:r>
          </a:p>
          <a:p>
            <a:pPr eaLnBrk="1" hangingPunct="1">
              <a:buNone/>
            </a:pPr>
            <a:r>
              <a:rPr lang="en-GB" altLang="en-US" sz="3400" dirty="0">
                <a:cs typeface="Arial" panose="020B0604020202020204" pitchFamily="34" charset="0"/>
              </a:rPr>
              <a:t>Lorem ipsum lorem ipsum lorem ipsum lorem ipsum lorem ipsum.</a:t>
            </a:r>
          </a:p>
          <a:p>
            <a:pPr eaLnBrk="1" hangingPunct="1">
              <a:buFontTx/>
              <a:buNone/>
            </a:pPr>
            <a:endParaRPr lang="en-GB" altLang="en-US" sz="3400" dirty="0">
              <a:cs typeface="Arial" panose="020B0604020202020204" pitchFamily="34" charset="0"/>
            </a:endParaRPr>
          </a:p>
        </p:txBody>
      </p:sp>
      <p:sp>
        <p:nvSpPr>
          <p:cNvPr id="13325" name="Text Box 26">
            <a:extLst>
              <a:ext uri="{FF2B5EF4-FFF2-40B4-BE49-F238E27FC236}">
                <a16:creationId xmlns:a16="http://schemas.microsoft.com/office/drawing/2014/main" id="{F7668CCF-2772-4C4B-BC7B-46660C70EA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244" y="12648232"/>
            <a:ext cx="8332787" cy="2719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66782" tIns="166782" rIns="166782" bIns="166782">
            <a:noAutofit/>
          </a:bodyPr>
          <a:lstStyle>
            <a:lvl1pPr defTabSz="841375">
              <a:spcBef>
                <a:spcPct val="20000"/>
              </a:spcBef>
              <a:buChar char="•"/>
              <a:defRPr sz="1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841375">
              <a:spcBef>
                <a:spcPct val="20000"/>
              </a:spcBef>
              <a:buChar char="–"/>
              <a:defRPr sz="10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841375">
              <a:spcBef>
                <a:spcPct val="20000"/>
              </a:spcBef>
              <a:buChar char="•"/>
              <a:defRPr sz="8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841375">
              <a:spcBef>
                <a:spcPct val="20000"/>
              </a:spcBef>
              <a:buChar char="–"/>
              <a:defRPr sz="7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841375">
              <a:spcBef>
                <a:spcPct val="20000"/>
              </a:spcBef>
              <a:buChar char="»"/>
              <a:defRPr sz="7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841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7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841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7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841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7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841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7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GB" altLang="en-US" sz="2800" dirty="0">
                <a:cs typeface="Arial" panose="020B0604020202020204" pitchFamily="34" charset="0"/>
              </a:rPr>
              <a:t>Lorem Ipsum is simply dummy text of the printing and typesetting industry.</a:t>
            </a:r>
            <a:br>
              <a:rPr lang="en-GB" altLang="en-US" sz="2800" dirty="0">
                <a:cs typeface="Arial" panose="020B0604020202020204" pitchFamily="34" charset="0"/>
              </a:rPr>
            </a:br>
            <a:r>
              <a:rPr lang="en-GB" altLang="en-US" sz="2800" b="1" dirty="0">
                <a:solidFill>
                  <a:srgbClr val="FF0000"/>
                </a:solidFill>
                <a:cs typeface="Arial" panose="020B0604020202020204" pitchFamily="34" charset="0"/>
              </a:rPr>
              <a:t>(image description: 28 pt regular)</a:t>
            </a:r>
          </a:p>
        </p:txBody>
      </p:sp>
      <p:sp>
        <p:nvSpPr>
          <p:cNvPr id="13326" name="Rectangle 31">
            <a:extLst>
              <a:ext uri="{FF2B5EF4-FFF2-40B4-BE49-F238E27FC236}">
                <a16:creationId xmlns:a16="http://schemas.microsoft.com/office/drawing/2014/main" id="{44F90FCB-E3F0-4759-8DCB-143CDF8697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1012" y="30922789"/>
            <a:ext cx="4801975" cy="249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33677" tIns="166836" rIns="333677" bIns="166836"/>
          <a:lstStyle>
            <a:lvl1pPr defTabSz="3248025">
              <a:spcBef>
                <a:spcPct val="20000"/>
              </a:spcBef>
              <a:buChar char="•"/>
              <a:defRPr sz="1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3248025">
              <a:spcBef>
                <a:spcPct val="20000"/>
              </a:spcBef>
              <a:buChar char="–"/>
              <a:defRPr sz="10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3248025">
              <a:spcBef>
                <a:spcPct val="20000"/>
              </a:spcBef>
              <a:buChar char="•"/>
              <a:defRPr sz="8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3248025">
              <a:spcBef>
                <a:spcPct val="20000"/>
              </a:spcBef>
              <a:buChar char="–"/>
              <a:defRPr sz="7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3248025">
              <a:spcBef>
                <a:spcPct val="20000"/>
              </a:spcBef>
              <a:buChar char="»"/>
              <a:defRPr sz="7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3248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7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3248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7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3248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7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3248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7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dirty="0">
                <a:solidFill>
                  <a:srgbClr val="000000"/>
                </a:solidFill>
                <a:cs typeface="Arial" panose="020B0604020202020204" pitchFamily="34" charset="0"/>
              </a:rPr>
              <a:t>Please use short </a:t>
            </a:r>
            <a:r>
              <a:rPr lang="cs-CZ" altLang="en-US" sz="2800" dirty="0" err="1">
                <a:solidFill>
                  <a:srgbClr val="000000"/>
                </a:solidFill>
                <a:cs typeface="Arial" panose="020B0604020202020204" pitchFamily="34" charset="0"/>
              </a:rPr>
              <a:t>figure</a:t>
            </a:r>
            <a:r>
              <a:rPr lang="en-GB" altLang="en-US" sz="2800" dirty="0">
                <a:solidFill>
                  <a:srgbClr val="000000"/>
                </a:solidFill>
                <a:cs typeface="Arial" panose="020B0604020202020204" pitchFamily="34" charset="0"/>
              </a:rPr>
              <a:t> descriptions</a:t>
            </a:r>
            <a:r>
              <a:rPr lang="cs-CZ" altLang="en-US" sz="28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br>
              <a:rPr lang="cs-CZ" altLang="en-US" sz="2800" dirty="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en-GB" altLang="en-US" sz="2800" b="1" dirty="0">
                <a:solidFill>
                  <a:srgbClr val="FF0000"/>
                </a:solidFill>
                <a:cs typeface="Arial" panose="020B0604020202020204" pitchFamily="34" charset="0"/>
              </a:rPr>
              <a:t>(28pt regular)</a:t>
            </a:r>
          </a:p>
        </p:txBody>
      </p:sp>
      <p:sp>
        <p:nvSpPr>
          <p:cNvPr id="13327" name="Text Box 34">
            <a:extLst>
              <a:ext uri="{FF2B5EF4-FFF2-40B4-BE49-F238E27FC236}">
                <a16:creationId xmlns:a16="http://schemas.microsoft.com/office/drawing/2014/main" id="{95426143-ED5C-4692-AA49-84DD3BE8A8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01488" y="32570984"/>
            <a:ext cx="10107172" cy="2596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6710" tIns="66710" rIns="66710" bIns="66710">
            <a:spAutoFit/>
          </a:bodyPr>
          <a:lstStyle>
            <a:lvl1pPr defTabSz="841375">
              <a:spcBef>
                <a:spcPct val="20000"/>
              </a:spcBef>
              <a:buChar char="•"/>
              <a:defRPr sz="1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841375">
              <a:spcBef>
                <a:spcPct val="20000"/>
              </a:spcBef>
              <a:buChar char="–"/>
              <a:defRPr sz="10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841375">
              <a:spcBef>
                <a:spcPct val="20000"/>
              </a:spcBef>
              <a:buChar char="•"/>
              <a:defRPr sz="8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841375">
              <a:spcBef>
                <a:spcPct val="20000"/>
              </a:spcBef>
              <a:buChar char="–"/>
              <a:defRPr sz="7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841375">
              <a:spcBef>
                <a:spcPct val="20000"/>
              </a:spcBef>
              <a:buChar char="»"/>
              <a:defRPr sz="7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841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7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841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7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841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7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841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7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GB" altLang="en-US" sz="4000" dirty="0">
                <a:cs typeface="Arial" panose="020B0604020202020204" pitchFamily="34" charset="0"/>
              </a:rPr>
              <a:t>Donec </a:t>
            </a:r>
            <a:r>
              <a:rPr lang="en-GB" altLang="en-US" sz="4000" dirty="0" err="1">
                <a:cs typeface="Arial" panose="020B0604020202020204" pitchFamily="34" charset="0"/>
              </a:rPr>
              <a:t>luctus</a:t>
            </a:r>
            <a:r>
              <a:rPr lang="en-GB" altLang="en-US" sz="4000" dirty="0">
                <a:cs typeface="Arial" panose="020B0604020202020204" pitchFamily="34" charset="0"/>
              </a:rPr>
              <a:t> eros et </a:t>
            </a:r>
            <a:r>
              <a:rPr lang="en-GB" altLang="en-US" sz="4000" dirty="0" err="1">
                <a:cs typeface="Arial" panose="020B0604020202020204" pitchFamily="34" charset="0"/>
              </a:rPr>
              <a:t>turpis</a:t>
            </a:r>
            <a:r>
              <a:rPr lang="en-GB" altLang="en-US" sz="4000" dirty="0">
                <a:cs typeface="Arial" panose="020B0604020202020204" pitchFamily="34" charset="0"/>
              </a:rPr>
              <a:t> </a:t>
            </a:r>
            <a:r>
              <a:rPr lang="en-GB" altLang="en-US" sz="4000" dirty="0" err="1">
                <a:cs typeface="Arial" panose="020B0604020202020204" pitchFamily="34" charset="0"/>
              </a:rPr>
              <a:t>aliquet</a:t>
            </a:r>
            <a:r>
              <a:rPr lang="en-GB" altLang="en-US" sz="4000" dirty="0">
                <a:cs typeface="Arial" panose="020B0604020202020204" pitchFamily="34" charset="0"/>
              </a:rPr>
              <a:t>, a </a:t>
            </a:r>
            <a:r>
              <a:rPr lang="en-GB" altLang="en-US" sz="4000" dirty="0" err="1">
                <a:cs typeface="Arial" panose="020B0604020202020204" pitchFamily="34" charset="0"/>
              </a:rPr>
              <a:t>iaculis</a:t>
            </a:r>
            <a:r>
              <a:rPr lang="en-GB" altLang="en-US" sz="4000" dirty="0">
                <a:cs typeface="Arial" panose="020B0604020202020204" pitchFamily="34" charset="0"/>
              </a:rPr>
              <a:t> </a:t>
            </a:r>
            <a:r>
              <a:rPr lang="en-GB" altLang="en-US" sz="4000" dirty="0" err="1">
                <a:cs typeface="Arial" panose="020B0604020202020204" pitchFamily="34" charset="0"/>
              </a:rPr>
              <a:t>tortor</a:t>
            </a:r>
            <a:r>
              <a:rPr lang="en-GB" altLang="en-US" sz="4000" dirty="0">
                <a:cs typeface="Arial" panose="020B0604020202020204" pitchFamily="34" charset="0"/>
              </a:rPr>
              <a:t> </a:t>
            </a:r>
            <a:r>
              <a:rPr lang="en-GB" altLang="en-US" sz="4000" dirty="0" err="1">
                <a:cs typeface="Arial" panose="020B0604020202020204" pitchFamily="34" charset="0"/>
              </a:rPr>
              <a:t>elementum</a:t>
            </a:r>
            <a:r>
              <a:rPr lang="en-GB" altLang="en-US" sz="4000" dirty="0">
                <a:cs typeface="Arial" panose="020B0604020202020204" pitchFamily="34" charset="0"/>
              </a:rPr>
              <a:t>. </a:t>
            </a:r>
            <a:r>
              <a:rPr lang="en-GB" altLang="en-US" sz="4000" dirty="0" err="1">
                <a:cs typeface="Arial" panose="020B0604020202020204" pitchFamily="34" charset="0"/>
              </a:rPr>
              <a:t>Suspendisse</a:t>
            </a:r>
            <a:r>
              <a:rPr lang="en-GB" altLang="en-US" sz="4000" dirty="0">
                <a:cs typeface="Arial" panose="020B0604020202020204" pitchFamily="34" charset="0"/>
              </a:rPr>
              <a:t> vitae </a:t>
            </a:r>
            <a:r>
              <a:rPr lang="en-GB" altLang="en-US" sz="4000" dirty="0" err="1">
                <a:cs typeface="Arial" panose="020B0604020202020204" pitchFamily="34" charset="0"/>
              </a:rPr>
              <a:t>dolor</a:t>
            </a:r>
            <a:r>
              <a:rPr lang="en-GB" altLang="en-US" sz="4000" dirty="0">
                <a:cs typeface="Arial" panose="020B0604020202020204" pitchFamily="34" charset="0"/>
              </a:rPr>
              <a:t> </a:t>
            </a:r>
            <a:r>
              <a:rPr lang="en-GB" altLang="en-US" sz="4000" dirty="0" err="1">
                <a:cs typeface="Arial" panose="020B0604020202020204" pitchFamily="34" charset="0"/>
              </a:rPr>
              <a:t>sed</a:t>
            </a:r>
            <a:r>
              <a:rPr lang="en-GB" altLang="en-US" sz="4000" dirty="0">
                <a:cs typeface="Arial" panose="020B0604020202020204" pitchFamily="34" charset="0"/>
              </a:rPr>
              <a:t> magna </a:t>
            </a:r>
            <a:r>
              <a:rPr lang="en-GB" altLang="en-US" sz="4000" dirty="0" err="1">
                <a:cs typeface="Arial" panose="020B0604020202020204" pitchFamily="34" charset="0"/>
              </a:rPr>
              <a:t>scelerisque</a:t>
            </a:r>
            <a:r>
              <a:rPr lang="en-GB" altLang="en-US" sz="4000" dirty="0">
                <a:cs typeface="Arial" panose="020B0604020202020204" pitchFamily="34" charset="0"/>
              </a:rPr>
              <a:t> dictum </a:t>
            </a:r>
            <a:r>
              <a:rPr lang="en-GB" altLang="en-US" sz="4000" dirty="0" err="1">
                <a:cs typeface="Arial" panose="020B0604020202020204" pitchFamily="34" charset="0"/>
              </a:rPr>
              <a:t>quis</a:t>
            </a:r>
            <a:r>
              <a:rPr lang="en-GB" altLang="en-US" sz="4000" dirty="0">
                <a:cs typeface="Arial" panose="020B0604020202020204" pitchFamily="34" charset="0"/>
              </a:rPr>
              <a:t> </a:t>
            </a:r>
            <a:r>
              <a:rPr lang="en-GB" altLang="en-US" sz="4000" dirty="0" err="1">
                <a:cs typeface="Arial" panose="020B0604020202020204" pitchFamily="34" charset="0"/>
              </a:rPr>
              <a:t>nec</a:t>
            </a:r>
            <a:r>
              <a:rPr lang="en-GB" altLang="en-US" sz="4000" dirty="0">
                <a:cs typeface="Arial" panose="020B0604020202020204" pitchFamily="34" charset="0"/>
              </a:rPr>
              <a:t> </a:t>
            </a:r>
            <a:r>
              <a:rPr lang="en-GB" altLang="en-US" sz="4000" dirty="0" err="1">
                <a:cs typeface="Arial" panose="020B0604020202020204" pitchFamily="34" charset="0"/>
              </a:rPr>
              <a:t>tellus</a:t>
            </a:r>
            <a:r>
              <a:rPr lang="en-GB" altLang="en-US" sz="4000" dirty="0">
                <a:cs typeface="Arial" panose="020B0604020202020204" pitchFamily="34" charset="0"/>
              </a:rPr>
              <a:t>. </a:t>
            </a:r>
            <a:r>
              <a:rPr lang="en-GB" altLang="en-US" sz="4000" dirty="0" err="1">
                <a:cs typeface="Arial" panose="020B0604020202020204" pitchFamily="34" charset="0"/>
              </a:rPr>
              <a:t>Aliquam</a:t>
            </a:r>
            <a:r>
              <a:rPr lang="en-GB" altLang="en-US" sz="4000" dirty="0">
                <a:cs typeface="Arial" panose="020B0604020202020204" pitchFamily="34" charset="0"/>
              </a:rPr>
              <a:t> at </a:t>
            </a:r>
            <a:r>
              <a:rPr lang="en-GB" altLang="en-US" sz="4000" dirty="0" err="1">
                <a:cs typeface="Arial" panose="020B0604020202020204" pitchFamily="34" charset="0"/>
              </a:rPr>
              <a:t>velit</a:t>
            </a:r>
            <a:r>
              <a:rPr lang="en-GB" altLang="en-US" sz="4000" dirty="0">
                <a:cs typeface="Arial" panose="020B0604020202020204" pitchFamily="34" charset="0"/>
              </a:rPr>
              <a:t> ante.</a:t>
            </a:r>
          </a:p>
        </p:txBody>
      </p:sp>
      <p:sp>
        <p:nvSpPr>
          <p:cNvPr id="13328" name="Rectangle 37">
            <a:extLst>
              <a:ext uri="{FF2B5EF4-FFF2-40B4-BE49-F238E27FC236}">
                <a16:creationId xmlns:a16="http://schemas.microsoft.com/office/drawing/2014/main" id="{8E4E95CF-5541-4531-9B3E-079D8372BC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4650" y="37402920"/>
            <a:ext cx="6397625" cy="2372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33677" tIns="333677" rIns="333677" bIns="333677">
            <a:spAutoFit/>
          </a:bodyPr>
          <a:lstStyle>
            <a:lvl1pPr defTabSz="654050">
              <a:spcBef>
                <a:spcPct val="20000"/>
              </a:spcBef>
              <a:buChar char="•"/>
              <a:defRPr sz="1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654050">
              <a:spcBef>
                <a:spcPct val="20000"/>
              </a:spcBef>
              <a:buChar char="–"/>
              <a:defRPr sz="10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654050">
              <a:spcBef>
                <a:spcPct val="20000"/>
              </a:spcBef>
              <a:buChar char="•"/>
              <a:defRPr sz="8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654050">
              <a:spcBef>
                <a:spcPct val="20000"/>
              </a:spcBef>
              <a:buChar char="–"/>
              <a:defRPr sz="7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654050">
              <a:spcBef>
                <a:spcPct val="20000"/>
              </a:spcBef>
              <a:buChar char="»"/>
              <a:defRPr sz="7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654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7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654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7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654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7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654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7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GB" altLang="en-US" sz="2400" b="1" dirty="0">
                <a:cs typeface="Arial" panose="020B0604020202020204" pitchFamily="34" charset="0"/>
              </a:rPr>
              <a:t>Institution</a:t>
            </a:r>
            <a:endParaRPr lang="cs-CZ" altLang="en-US" sz="2400" b="1" dirty="0">
              <a:cs typeface="Arial" panose="020B0604020202020204" pitchFamily="34" charset="0"/>
            </a:endParaRPr>
          </a:p>
          <a:p>
            <a:pPr eaLnBrk="1" hangingPunct="1">
              <a:buFontTx/>
              <a:buNone/>
            </a:pPr>
            <a:r>
              <a:rPr lang="en-GB" altLang="en-US" sz="2400" dirty="0">
                <a:cs typeface="Arial" panose="020B0604020202020204" pitchFamily="34" charset="0"/>
              </a:rPr>
              <a:t>Authors Full Name</a:t>
            </a:r>
          </a:p>
          <a:p>
            <a:pPr eaLnBrk="1" hangingPunct="1">
              <a:buFontTx/>
              <a:buNone/>
            </a:pPr>
            <a:r>
              <a:rPr lang="en-GB" altLang="en-US" sz="2400" dirty="0">
                <a:cs typeface="Arial" panose="020B0604020202020204" pitchFamily="34" charset="0"/>
              </a:rPr>
              <a:t>Department</a:t>
            </a:r>
          </a:p>
          <a:p>
            <a:pPr eaLnBrk="1" hangingPunct="1">
              <a:buFontTx/>
              <a:buNone/>
            </a:pPr>
            <a:r>
              <a:rPr lang="en-GB" altLang="en-US" sz="2400" dirty="0" err="1">
                <a:cs typeface="Arial" panose="020B0604020202020204" pitchFamily="34" charset="0"/>
              </a:rPr>
              <a:t>Adress</a:t>
            </a:r>
            <a:endParaRPr lang="en-GB" altLang="en-US" sz="2400" dirty="0">
              <a:cs typeface="Arial" panose="020B0604020202020204" pitchFamily="34" charset="0"/>
            </a:endParaRPr>
          </a:p>
        </p:txBody>
      </p:sp>
      <p:sp>
        <p:nvSpPr>
          <p:cNvPr id="13329" name="Rectangle 38">
            <a:extLst>
              <a:ext uri="{FF2B5EF4-FFF2-40B4-BE49-F238E27FC236}">
                <a16:creationId xmlns:a16="http://schemas.microsoft.com/office/drawing/2014/main" id="{D9497E9F-3238-42CC-A54B-732939EA10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21313" y="37716368"/>
            <a:ext cx="6480175" cy="143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34487" tIns="66897" rIns="334487" bIns="167243">
            <a:spAutoFit/>
          </a:bodyPr>
          <a:lstStyle>
            <a:lvl1pPr defTabSz="654050">
              <a:spcBef>
                <a:spcPct val="20000"/>
              </a:spcBef>
              <a:buChar char="•"/>
              <a:defRPr sz="1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654050">
              <a:spcBef>
                <a:spcPct val="20000"/>
              </a:spcBef>
              <a:buChar char="–"/>
              <a:defRPr sz="10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654050">
              <a:spcBef>
                <a:spcPct val="20000"/>
              </a:spcBef>
              <a:buChar char="•"/>
              <a:defRPr sz="8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654050">
              <a:spcBef>
                <a:spcPct val="20000"/>
              </a:spcBef>
              <a:buChar char="–"/>
              <a:defRPr sz="7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654050">
              <a:spcBef>
                <a:spcPct val="20000"/>
              </a:spcBef>
              <a:buChar char="»"/>
              <a:defRPr sz="7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654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7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654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7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654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7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654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7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GB" altLang="en-US" sz="2300" dirty="0">
                <a:cs typeface="Arial" panose="020B0604020202020204" pitchFamily="34" charset="0"/>
              </a:rPr>
              <a:t>E-mail: </a:t>
            </a:r>
            <a:r>
              <a:rPr lang="cs-CZ" altLang="en-US" sz="2300" dirty="0" err="1">
                <a:cs typeface="Arial" panose="020B0604020202020204" pitchFamily="34" charset="0"/>
              </a:rPr>
              <a:t>username</a:t>
            </a:r>
            <a:r>
              <a:rPr lang="en-GB" altLang="en-US" sz="2300" dirty="0">
                <a:cs typeface="Arial" panose="020B0604020202020204" pitchFamily="34" charset="0"/>
              </a:rPr>
              <a:t>@domain.c</a:t>
            </a:r>
            <a:r>
              <a:rPr lang="cs-CZ" altLang="en-US" sz="2300" dirty="0" err="1">
                <a:cs typeface="Arial" panose="020B0604020202020204" pitchFamily="34" charset="0"/>
              </a:rPr>
              <a:t>om</a:t>
            </a:r>
            <a:r>
              <a:rPr lang="en-GB" altLang="en-US" sz="2300" dirty="0">
                <a:cs typeface="Arial" panose="020B0604020202020204" pitchFamily="34" charset="0"/>
              </a:rPr>
              <a:t> </a:t>
            </a:r>
            <a:r>
              <a:rPr lang="en-GB" altLang="en-US" sz="2300" dirty="0">
                <a:solidFill>
                  <a:srgbClr val="000000"/>
                </a:solidFill>
                <a:cs typeface="Arial" panose="020B0604020202020204" pitchFamily="34" charset="0"/>
              </a:rPr>
              <a:t> 	 </a:t>
            </a:r>
          </a:p>
          <a:p>
            <a:pPr eaLnBrk="1" hangingPunct="1">
              <a:buFontTx/>
              <a:buNone/>
            </a:pPr>
            <a:r>
              <a:rPr lang="en-GB" altLang="en-US" sz="2300" dirty="0">
                <a:cs typeface="Arial" panose="020B0604020202020204" pitchFamily="34" charset="0"/>
              </a:rPr>
              <a:t>Tel: xxx-xxx xx </a:t>
            </a:r>
            <a:r>
              <a:rPr lang="en-GB" altLang="en-US" sz="2300" dirty="0" err="1">
                <a:cs typeface="Arial" panose="020B0604020202020204" pitchFamily="34" charset="0"/>
              </a:rPr>
              <a:t>xx</a:t>
            </a:r>
            <a:endParaRPr lang="en-GB" altLang="en-US" sz="23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eaLnBrk="1" hangingPunct="1">
              <a:buFontTx/>
              <a:buNone/>
            </a:pPr>
            <a:r>
              <a:rPr lang="en-GB" altLang="en-US" sz="2300" dirty="0">
                <a:cs typeface="Arial" panose="020B0604020202020204" pitchFamily="34" charset="0"/>
              </a:rPr>
              <a:t>Web: </a:t>
            </a:r>
            <a:r>
              <a:rPr lang="en-GB" altLang="en-US" sz="2300" i="1" dirty="0">
                <a:cs typeface="Arial" panose="020B0604020202020204" pitchFamily="34" charset="0"/>
              </a:rPr>
              <a:t>www.domain.com</a:t>
            </a:r>
          </a:p>
        </p:txBody>
      </p:sp>
      <p:sp>
        <p:nvSpPr>
          <p:cNvPr id="13330" name="Rektangel 29">
            <a:extLst>
              <a:ext uri="{FF2B5EF4-FFF2-40B4-BE49-F238E27FC236}">
                <a16:creationId xmlns:a16="http://schemas.microsoft.com/office/drawing/2014/main" id="{E6D1D433-3F69-453A-954C-62B62A8663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247622" y="36270528"/>
            <a:ext cx="5761038" cy="3455988"/>
          </a:xfrm>
          <a:prstGeom prst="rect">
            <a:avLst/>
          </a:prstGeom>
          <a:solidFill>
            <a:srgbClr val="9C213D"/>
          </a:solidFill>
          <a:ln w="9525">
            <a:noFill/>
            <a:round/>
            <a:headEnd/>
            <a:tailEnd/>
          </a:ln>
        </p:spPr>
        <p:txBody>
          <a:bodyPr/>
          <a:lstStyle>
            <a:lvl1pPr defTabSz="3497263">
              <a:spcBef>
                <a:spcPct val="20000"/>
              </a:spcBef>
              <a:buChar char="•"/>
              <a:defRPr sz="1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3497263">
              <a:spcBef>
                <a:spcPct val="20000"/>
              </a:spcBef>
              <a:buChar char="–"/>
              <a:defRPr sz="10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3497263">
              <a:spcBef>
                <a:spcPct val="20000"/>
              </a:spcBef>
              <a:buChar char="•"/>
              <a:defRPr sz="8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3497263">
              <a:spcBef>
                <a:spcPct val="20000"/>
              </a:spcBef>
              <a:buChar char="–"/>
              <a:defRPr sz="7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3497263">
              <a:spcBef>
                <a:spcPct val="20000"/>
              </a:spcBef>
              <a:buChar char="»"/>
              <a:defRPr sz="7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3497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7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3497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7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3497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7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3497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7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6900" dirty="0"/>
          </a:p>
        </p:txBody>
      </p:sp>
      <p:sp>
        <p:nvSpPr>
          <p:cNvPr id="13331" name="Rectangle 38">
            <a:extLst>
              <a:ext uri="{FF2B5EF4-FFF2-40B4-BE49-F238E27FC236}">
                <a16:creationId xmlns:a16="http://schemas.microsoft.com/office/drawing/2014/main" id="{F61D9EAA-7380-495D-8398-5554277ADB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15934" y="37634087"/>
            <a:ext cx="4824413" cy="790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34487" tIns="66897" rIns="334487" bIns="167243">
            <a:spAutoFit/>
          </a:bodyPr>
          <a:lstStyle>
            <a:lvl1pPr defTabSz="654050">
              <a:spcBef>
                <a:spcPct val="20000"/>
              </a:spcBef>
              <a:buChar char="•"/>
              <a:defRPr sz="1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654050">
              <a:spcBef>
                <a:spcPct val="20000"/>
              </a:spcBef>
              <a:buChar char="–"/>
              <a:defRPr sz="10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654050">
              <a:spcBef>
                <a:spcPct val="20000"/>
              </a:spcBef>
              <a:buChar char="•"/>
              <a:defRPr sz="8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654050">
              <a:spcBef>
                <a:spcPct val="20000"/>
              </a:spcBef>
              <a:buChar char="–"/>
              <a:defRPr sz="7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654050">
              <a:spcBef>
                <a:spcPct val="20000"/>
              </a:spcBef>
              <a:buChar char="»"/>
              <a:defRPr sz="7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654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7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654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7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654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7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654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7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en-GB" altLang="en-US" sz="3600" b="1" dirty="0">
                <a:solidFill>
                  <a:schemeClr val="bg1"/>
                </a:solidFill>
              </a:rPr>
              <a:t>Institution logo</a:t>
            </a:r>
            <a:endParaRPr lang="en-GB" altLang="en-US" sz="3600" b="1" i="1" dirty="0">
              <a:solidFill>
                <a:schemeClr val="bg1"/>
              </a:solidFill>
            </a:endParaRPr>
          </a:p>
        </p:txBody>
      </p:sp>
      <p:pic>
        <p:nvPicPr>
          <p:cNvPr id="13332" name="Bildobjekt 29" descr="DOG_Viabilitet2_G882.png">
            <a:extLst>
              <a:ext uri="{FF2B5EF4-FFF2-40B4-BE49-F238E27FC236}">
                <a16:creationId xmlns:a16="http://schemas.microsoft.com/office/drawing/2014/main" id="{237C3792-D7B6-4781-8009-9C3E940249A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0713" y="30532854"/>
            <a:ext cx="4801975" cy="4860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34" name="Picture 2" descr="http://bioinfogp.cnb.csic.es/tools/venny/getPicture.php?labels=ctrl_x_5_x_85_x_K+_x_85_x_55_x_Tg_x_225_x_55_x_Tg+Im_x_320_x_85&amp;numbers=38_x_65_x_190_x_resultC1000_x_0_x_130_x_95_x_resultC0100_x_23_x_245_x_95_x_resultC0010_x_113_x_310_x_190_x_resultC0001_x_6_x_100_x_137_x_resultC1100_x_2_x_117_x_245_x_resultC1010_x_62_x_188_x_295_x_resultC1001_x_10_x_257_x_245_x_resultC0101_x_6_x_188_x_137_x_resultC0110_x_21_x_270_x_137_x_resultC0011_x_8_x_230_x_183_x_resultC0111_x_19_x_161_x_267_x_resultC1011_x_33_x_212_x_267_x_resultC1101_x_4_x_145_x_183_x_resultC1110_x_208_x_188_x_235_x_resultC1111">
            <a:extLst>
              <a:ext uri="{FF2B5EF4-FFF2-40B4-BE49-F238E27FC236}">
                <a16:creationId xmlns:a16="http://schemas.microsoft.com/office/drawing/2014/main" id="{00B20A8E-48D0-4FD5-A94C-188139FD5D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901488" y="17790845"/>
            <a:ext cx="5146150" cy="514615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35" name="Picture 30">
            <a:extLst>
              <a:ext uri="{FF2B5EF4-FFF2-40B4-BE49-F238E27FC236}">
                <a16:creationId xmlns:a16="http://schemas.microsoft.com/office/drawing/2014/main" id="{D95C0511-1542-49D5-8D08-671CC9C23B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2513" y="5982040"/>
            <a:ext cx="6480175" cy="648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5" name="Chart 35">
            <a:extLst>
              <a:ext uri="{FF2B5EF4-FFF2-40B4-BE49-F238E27FC236}">
                <a16:creationId xmlns:a16="http://schemas.microsoft.com/office/drawing/2014/main" id="{09F37ACE-E1F9-4967-8918-0164846C724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55701078"/>
              </p:ext>
            </p:extLst>
          </p:nvPr>
        </p:nvGraphicFramePr>
        <p:xfrm>
          <a:off x="12216279" y="23309088"/>
          <a:ext cx="9287027" cy="4162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8" name="Table 38">
            <a:extLst>
              <a:ext uri="{FF2B5EF4-FFF2-40B4-BE49-F238E27FC236}">
                <a16:creationId xmlns:a16="http://schemas.microsoft.com/office/drawing/2014/main" id="{747826E3-8E99-4E5A-9D86-42B62E7251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1940982"/>
              </p:ext>
            </p:extLst>
          </p:nvPr>
        </p:nvGraphicFramePr>
        <p:xfrm>
          <a:off x="909019" y="25900921"/>
          <a:ext cx="8712965" cy="4156992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7425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425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425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425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4259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03245">
                <a:tc>
                  <a:txBody>
                    <a:bodyPr/>
                    <a:lstStyle>
                      <a:lvl1pPr marL="0" algn="l" defTabSz="849596" rtl="0" eaLnBrk="1" latinLnBrk="0" hangingPunct="1">
                        <a:defRPr sz="16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24798" algn="l" defTabSz="849596" rtl="0" eaLnBrk="1" latinLnBrk="0" hangingPunct="1">
                        <a:defRPr sz="16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849596" algn="l" defTabSz="849596" rtl="0" eaLnBrk="1" latinLnBrk="0" hangingPunct="1">
                        <a:defRPr sz="16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274394" algn="l" defTabSz="849596" rtl="0" eaLnBrk="1" latinLnBrk="0" hangingPunct="1">
                        <a:defRPr sz="16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699191" algn="l" defTabSz="849596" rtl="0" eaLnBrk="1" latinLnBrk="0" hangingPunct="1">
                        <a:defRPr sz="16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123990" algn="l" defTabSz="849596" rtl="0" eaLnBrk="1" latinLnBrk="0" hangingPunct="1">
                        <a:defRPr sz="16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548787" algn="l" defTabSz="849596" rtl="0" eaLnBrk="1" latinLnBrk="0" hangingPunct="1">
                        <a:defRPr sz="16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2973585" algn="l" defTabSz="849596" rtl="0" eaLnBrk="1" latinLnBrk="0" hangingPunct="1">
                        <a:defRPr sz="16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398383" algn="l" defTabSz="849596" rtl="0" eaLnBrk="1" latinLnBrk="0" hangingPunct="1">
                        <a:defRPr sz="16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cs-CZ" sz="2800" dirty="0">
                          <a:solidFill>
                            <a:schemeClr val="tx1"/>
                          </a:solidFill>
                        </a:rPr>
                        <a:t>Table 1</a:t>
                      </a:r>
                      <a:endParaRPr lang="en-CA" sz="2800" dirty="0">
                        <a:solidFill>
                          <a:schemeClr val="tx1"/>
                        </a:solidFill>
                      </a:endParaRPr>
                    </a:p>
                  </a:txBody>
                  <a:tcPr marL="92903" marR="92903" marT="46452" marB="46452"/>
                </a:tc>
                <a:tc>
                  <a:txBody>
                    <a:bodyPr/>
                    <a:lstStyle>
                      <a:lvl1pPr marL="0" algn="l" defTabSz="849596" rtl="0" eaLnBrk="1" latinLnBrk="0" hangingPunct="1">
                        <a:defRPr sz="16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24798" algn="l" defTabSz="849596" rtl="0" eaLnBrk="1" latinLnBrk="0" hangingPunct="1">
                        <a:defRPr sz="16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849596" algn="l" defTabSz="849596" rtl="0" eaLnBrk="1" latinLnBrk="0" hangingPunct="1">
                        <a:defRPr sz="16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274394" algn="l" defTabSz="849596" rtl="0" eaLnBrk="1" latinLnBrk="0" hangingPunct="1">
                        <a:defRPr sz="16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699191" algn="l" defTabSz="849596" rtl="0" eaLnBrk="1" latinLnBrk="0" hangingPunct="1">
                        <a:defRPr sz="16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123990" algn="l" defTabSz="849596" rtl="0" eaLnBrk="1" latinLnBrk="0" hangingPunct="1">
                        <a:defRPr sz="16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548787" algn="l" defTabSz="849596" rtl="0" eaLnBrk="1" latinLnBrk="0" hangingPunct="1">
                        <a:defRPr sz="16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2973585" algn="l" defTabSz="849596" rtl="0" eaLnBrk="1" latinLnBrk="0" hangingPunct="1">
                        <a:defRPr sz="16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398383" algn="l" defTabSz="849596" rtl="0" eaLnBrk="1" latinLnBrk="0" hangingPunct="1">
                        <a:defRPr sz="16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cs-CZ" sz="2800" dirty="0" err="1">
                          <a:solidFill>
                            <a:schemeClr val="tx1"/>
                          </a:solidFill>
                        </a:rPr>
                        <a:t>Row</a:t>
                      </a:r>
                      <a:endParaRPr lang="en-CA" sz="2800" dirty="0">
                        <a:solidFill>
                          <a:schemeClr val="tx1"/>
                        </a:solidFill>
                      </a:endParaRPr>
                    </a:p>
                  </a:txBody>
                  <a:tcPr marL="92903" marR="92903" marT="46452" marB="46452"/>
                </a:tc>
                <a:tc>
                  <a:txBody>
                    <a:bodyPr/>
                    <a:lstStyle>
                      <a:lvl1pPr marL="0" algn="l" defTabSz="849596" rtl="0" eaLnBrk="1" latinLnBrk="0" hangingPunct="1">
                        <a:defRPr sz="16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24798" algn="l" defTabSz="849596" rtl="0" eaLnBrk="1" latinLnBrk="0" hangingPunct="1">
                        <a:defRPr sz="16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849596" algn="l" defTabSz="849596" rtl="0" eaLnBrk="1" latinLnBrk="0" hangingPunct="1">
                        <a:defRPr sz="16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274394" algn="l" defTabSz="849596" rtl="0" eaLnBrk="1" latinLnBrk="0" hangingPunct="1">
                        <a:defRPr sz="16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699191" algn="l" defTabSz="849596" rtl="0" eaLnBrk="1" latinLnBrk="0" hangingPunct="1">
                        <a:defRPr sz="16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123990" algn="l" defTabSz="849596" rtl="0" eaLnBrk="1" latinLnBrk="0" hangingPunct="1">
                        <a:defRPr sz="16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548787" algn="l" defTabSz="849596" rtl="0" eaLnBrk="1" latinLnBrk="0" hangingPunct="1">
                        <a:defRPr sz="16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2973585" algn="l" defTabSz="849596" rtl="0" eaLnBrk="1" latinLnBrk="0" hangingPunct="1">
                        <a:defRPr sz="16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398383" algn="l" defTabSz="849596" rtl="0" eaLnBrk="1" latinLnBrk="0" hangingPunct="1">
                        <a:defRPr sz="16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cs-CZ" sz="2800" dirty="0" err="1">
                          <a:solidFill>
                            <a:schemeClr val="tx1"/>
                          </a:solidFill>
                        </a:rPr>
                        <a:t>Row</a:t>
                      </a:r>
                      <a:endParaRPr lang="en-CA" sz="2800" dirty="0">
                        <a:solidFill>
                          <a:schemeClr val="tx1"/>
                        </a:solidFill>
                      </a:endParaRPr>
                    </a:p>
                  </a:txBody>
                  <a:tcPr marL="92903" marR="92903" marT="46452" marB="46452"/>
                </a:tc>
                <a:tc>
                  <a:txBody>
                    <a:bodyPr/>
                    <a:lstStyle>
                      <a:lvl1pPr marL="0" algn="l" defTabSz="849596" rtl="0" eaLnBrk="1" latinLnBrk="0" hangingPunct="1">
                        <a:defRPr sz="16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24798" algn="l" defTabSz="849596" rtl="0" eaLnBrk="1" latinLnBrk="0" hangingPunct="1">
                        <a:defRPr sz="16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849596" algn="l" defTabSz="849596" rtl="0" eaLnBrk="1" latinLnBrk="0" hangingPunct="1">
                        <a:defRPr sz="16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274394" algn="l" defTabSz="849596" rtl="0" eaLnBrk="1" latinLnBrk="0" hangingPunct="1">
                        <a:defRPr sz="16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699191" algn="l" defTabSz="849596" rtl="0" eaLnBrk="1" latinLnBrk="0" hangingPunct="1">
                        <a:defRPr sz="16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123990" algn="l" defTabSz="849596" rtl="0" eaLnBrk="1" latinLnBrk="0" hangingPunct="1">
                        <a:defRPr sz="16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548787" algn="l" defTabSz="849596" rtl="0" eaLnBrk="1" latinLnBrk="0" hangingPunct="1">
                        <a:defRPr sz="16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2973585" algn="l" defTabSz="849596" rtl="0" eaLnBrk="1" latinLnBrk="0" hangingPunct="1">
                        <a:defRPr sz="16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398383" algn="l" defTabSz="849596" rtl="0" eaLnBrk="1" latinLnBrk="0" hangingPunct="1">
                        <a:defRPr sz="16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cs-CZ" sz="2800" dirty="0" err="1">
                          <a:solidFill>
                            <a:schemeClr val="tx1"/>
                          </a:solidFill>
                        </a:rPr>
                        <a:t>Row</a:t>
                      </a:r>
                      <a:endParaRPr lang="en-CA" sz="2800" dirty="0">
                        <a:solidFill>
                          <a:schemeClr val="tx1"/>
                        </a:solidFill>
                      </a:endParaRPr>
                    </a:p>
                  </a:txBody>
                  <a:tcPr marL="92903" marR="92903" marT="46452" marB="46452"/>
                </a:tc>
                <a:tc>
                  <a:txBody>
                    <a:bodyPr/>
                    <a:lstStyle>
                      <a:lvl1pPr marL="0" algn="l" defTabSz="849596" rtl="0" eaLnBrk="1" latinLnBrk="0" hangingPunct="1">
                        <a:defRPr sz="16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24798" algn="l" defTabSz="849596" rtl="0" eaLnBrk="1" latinLnBrk="0" hangingPunct="1">
                        <a:defRPr sz="16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849596" algn="l" defTabSz="849596" rtl="0" eaLnBrk="1" latinLnBrk="0" hangingPunct="1">
                        <a:defRPr sz="16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274394" algn="l" defTabSz="849596" rtl="0" eaLnBrk="1" latinLnBrk="0" hangingPunct="1">
                        <a:defRPr sz="16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699191" algn="l" defTabSz="849596" rtl="0" eaLnBrk="1" latinLnBrk="0" hangingPunct="1">
                        <a:defRPr sz="16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123990" algn="l" defTabSz="849596" rtl="0" eaLnBrk="1" latinLnBrk="0" hangingPunct="1">
                        <a:defRPr sz="16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548787" algn="l" defTabSz="849596" rtl="0" eaLnBrk="1" latinLnBrk="0" hangingPunct="1">
                        <a:defRPr sz="16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2973585" algn="l" defTabSz="849596" rtl="0" eaLnBrk="1" latinLnBrk="0" hangingPunct="1">
                        <a:defRPr sz="16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398383" algn="l" defTabSz="849596" rtl="0" eaLnBrk="1" latinLnBrk="0" hangingPunct="1">
                        <a:defRPr sz="16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cs-CZ" sz="2800" dirty="0" err="1">
                          <a:solidFill>
                            <a:schemeClr val="tx1"/>
                          </a:solidFill>
                        </a:rPr>
                        <a:t>Outcomes</a:t>
                      </a:r>
                      <a:endParaRPr lang="en-CA" sz="2800" dirty="0">
                        <a:solidFill>
                          <a:schemeClr val="tx1"/>
                        </a:solidFill>
                      </a:endParaRPr>
                    </a:p>
                  </a:txBody>
                  <a:tcPr marL="92903" marR="92903" marT="46452" marB="46452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3245">
                <a:tc>
                  <a:txBody>
                    <a:bodyPr/>
                    <a:lstStyle>
                      <a:lvl1pPr marL="0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24798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849596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274394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699191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123990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548787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973585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398383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cs-CZ" sz="28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CA" sz="2800" dirty="0">
                        <a:solidFill>
                          <a:schemeClr val="tx1"/>
                        </a:solidFill>
                      </a:endParaRPr>
                    </a:p>
                  </a:txBody>
                  <a:tcPr marL="92903" marR="92903" marT="46452" marB="46452"/>
                </a:tc>
                <a:tc>
                  <a:txBody>
                    <a:bodyPr/>
                    <a:lstStyle>
                      <a:lvl1pPr marL="0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24798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849596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274394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699191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123990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548787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973585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398383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CA" sz="2800" dirty="0">
                        <a:solidFill>
                          <a:schemeClr val="tx1"/>
                        </a:solidFill>
                      </a:endParaRPr>
                    </a:p>
                  </a:txBody>
                  <a:tcPr marL="92903" marR="92903" marT="46452" marB="46452"/>
                </a:tc>
                <a:tc>
                  <a:txBody>
                    <a:bodyPr/>
                    <a:lstStyle>
                      <a:lvl1pPr marL="0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24798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849596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274394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699191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123990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548787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973585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398383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CA" sz="2800" dirty="0">
                        <a:solidFill>
                          <a:schemeClr val="tx1"/>
                        </a:solidFill>
                      </a:endParaRPr>
                    </a:p>
                  </a:txBody>
                  <a:tcPr marL="92903" marR="92903" marT="46452" marB="46452"/>
                </a:tc>
                <a:tc>
                  <a:txBody>
                    <a:bodyPr/>
                    <a:lstStyle>
                      <a:lvl1pPr marL="0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24798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849596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274394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699191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123990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548787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973585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398383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CA" sz="2800" dirty="0">
                        <a:solidFill>
                          <a:schemeClr val="tx1"/>
                        </a:solidFill>
                      </a:endParaRPr>
                    </a:p>
                  </a:txBody>
                  <a:tcPr marL="92903" marR="92903" marT="46452" marB="46452"/>
                </a:tc>
                <a:tc>
                  <a:txBody>
                    <a:bodyPr/>
                    <a:lstStyle>
                      <a:lvl1pPr marL="0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24798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849596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274394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699191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123990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548787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973585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398383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CA" sz="2800" dirty="0">
                        <a:solidFill>
                          <a:schemeClr val="tx1"/>
                        </a:solidFill>
                      </a:endParaRPr>
                    </a:p>
                  </a:txBody>
                  <a:tcPr marL="92903" marR="92903" marT="46452" marB="4645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3245">
                <a:tc>
                  <a:txBody>
                    <a:bodyPr/>
                    <a:lstStyle>
                      <a:lvl1pPr marL="0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24798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849596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274394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699191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123990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548787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973585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398383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cs-CZ" sz="28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CA" sz="2800" dirty="0">
                        <a:solidFill>
                          <a:schemeClr val="tx1"/>
                        </a:solidFill>
                      </a:endParaRPr>
                    </a:p>
                  </a:txBody>
                  <a:tcPr marL="92903" marR="92903" marT="46452" marB="46452"/>
                </a:tc>
                <a:tc>
                  <a:txBody>
                    <a:bodyPr/>
                    <a:lstStyle>
                      <a:lvl1pPr marL="0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24798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849596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274394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699191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123990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548787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973585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398383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CA" sz="2800" dirty="0">
                        <a:solidFill>
                          <a:schemeClr val="tx1"/>
                        </a:solidFill>
                      </a:endParaRPr>
                    </a:p>
                  </a:txBody>
                  <a:tcPr marL="92903" marR="92903" marT="46452" marB="46452"/>
                </a:tc>
                <a:tc>
                  <a:txBody>
                    <a:bodyPr/>
                    <a:lstStyle>
                      <a:lvl1pPr marL="0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24798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849596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274394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699191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123990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548787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973585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398383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CA" sz="2800" dirty="0">
                        <a:solidFill>
                          <a:schemeClr val="tx1"/>
                        </a:solidFill>
                      </a:endParaRPr>
                    </a:p>
                  </a:txBody>
                  <a:tcPr marL="92903" marR="92903" marT="46452" marB="46452"/>
                </a:tc>
                <a:tc>
                  <a:txBody>
                    <a:bodyPr/>
                    <a:lstStyle>
                      <a:lvl1pPr marL="0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24798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849596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274394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699191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123990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548787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973585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398383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CA" sz="2800" dirty="0">
                        <a:solidFill>
                          <a:schemeClr val="tx1"/>
                        </a:solidFill>
                      </a:endParaRPr>
                    </a:p>
                  </a:txBody>
                  <a:tcPr marL="92903" marR="92903" marT="46452" marB="46452"/>
                </a:tc>
                <a:tc>
                  <a:txBody>
                    <a:bodyPr/>
                    <a:lstStyle>
                      <a:lvl1pPr marL="0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24798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849596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274394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699191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123990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548787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973585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398383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CA" sz="2800" dirty="0">
                        <a:solidFill>
                          <a:schemeClr val="tx1"/>
                        </a:solidFill>
                      </a:endParaRPr>
                    </a:p>
                  </a:txBody>
                  <a:tcPr marL="92903" marR="92903" marT="46452" marB="46452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3245">
                <a:tc>
                  <a:txBody>
                    <a:bodyPr/>
                    <a:lstStyle>
                      <a:lvl1pPr marL="0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24798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849596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274394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699191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123990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548787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973585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398383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cs-CZ" sz="280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CA" sz="2800" dirty="0">
                        <a:solidFill>
                          <a:schemeClr val="tx1"/>
                        </a:solidFill>
                      </a:endParaRPr>
                    </a:p>
                  </a:txBody>
                  <a:tcPr marL="92903" marR="92903" marT="46452" marB="46452"/>
                </a:tc>
                <a:tc>
                  <a:txBody>
                    <a:bodyPr/>
                    <a:lstStyle>
                      <a:lvl1pPr marL="0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24798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849596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274394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699191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123990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548787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973585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398383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CA" sz="2800" dirty="0">
                        <a:solidFill>
                          <a:schemeClr val="tx1"/>
                        </a:solidFill>
                      </a:endParaRPr>
                    </a:p>
                  </a:txBody>
                  <a:tcPr marL="92903" marR="92903" marT="46452" marB="46452"/>
                </a:tc>
                <a:tc>
                  <a:txBody>
                    <a:bodyPr/>
                    <a:lstStyle>
                      <a:lvl1pPr marL="0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24798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849596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274394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699191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123990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548787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973585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398383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CA" sz="2800" dirty="0">
                        <a:solidFill>
                          <a:schemeClr val="tx1"/>
                        </a:solidFill>
                      </a:endParaRPr>
                    </a:p>
                  </a:txBody>
                  <a:tcPr marL="92903" marR="92903" marT="46452" marB="46452"/>
                </a:tc>
                <a:tc>
                  <a:txBody>
                    <a:bodyPr/>
                    <a:lstStyle>
                      <a:lvl1pPr marL="0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24798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849596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274394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699191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123990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548787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973585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398383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CA" sz="2800" dirty="0">
                        <a:solidFill>
                          <a:schemeClr val="tx1"/>
                        </a:solidFill>
                      </a:endParaRPr>
                    </a:p>
                  </a:txBody>
                  <a:tcPr marL="92903" marR="92903" marT="46452" marB="46452"/>
                </a:tc>
                <a:tc>
                  <a:txBody>
                    <a:bodyPr/>
                    <a:lstStyle>
                      <a:lvl1pPr marL="0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24798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849596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274394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699191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123990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548787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973585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398383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CA" sz="2800" dirty="0">
                        <a:solidFill>
                          <a:schemeClr val="tx1"/>
                        </a:solidFill>
                      </a:endParaRPr>
                    </a:p>
                  </a:txBody>
                  <a:tcPr marL="92903" marR="92903" marT="46452" marB="46452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3245">
                <a:tc>
                  <a:txBody>
                    <a:bodyPr/>
                    <a:lstStyle>
                      <a:lvl1pPr marL="0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24798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849596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274394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699191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123990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548787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973585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398383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cs-CZ" sz="28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CA" sz="2800" dirty="0">
                        <a:solidFill>
                          <a:schemeClr val="tx1"/>
                        </a:solidFill>
                      </a:endParaRPr>
                    </a:p>
                  </a:txBody>
                  <a:tcPr marL="92903" marR="92903" marT="46452" marB="46452"/>
                </a:tc>
                <a:tc>
                  <a:txBody>
                    <a:bodyPr/>
                    <a:lstStyle>
                      <a:lvl1pPr marL="0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24798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849596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274394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699191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123990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548787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973585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398383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CA" sz="2800" dirty="0">
                        <a:solidFill>
                          <a:schemeClr val="tx1"/>
                        </a:solidFill>
                      </a:endParaRPr>
                    </a:p>
                  </a:txBody>
                  <a:tcPr marL="92903" marR="92903" marT="46452" marB="46452"/>
                </a:tc>
                <a:tc>
                  <a:txBody>
                    <a:bodyPr/>
                    <a:lstStyle>
                      <a:lvl1pPr marL="0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24798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849596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274394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699191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123990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548787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973585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398383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CA" sz="2800" dirty="0">
                        <a:solidFill>
                          <a:schemeClr val="tx1"/>
                        </a:solidFill>
                      </a:endParaRPr>
                    </a:p>
                  </a:txBody>
                  <a:tcPr marL="92903" marR="92903" marT="46452" marB="46452"/>
                </a:tc>
                <a:tc>
                  <a:txBody>
                    <a:bodyPr/>
                    <a:lstStyle>
                      <a:lvl1pPr marL="0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24798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849596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274394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699191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123990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548787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973585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398383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CA" sz="2800" dirty="0">
                        <a:solidFill>
                          <a:schemeClr val="tx1"/>
                        </a:solidFill>
                      </a:endParaRPr>
                    </a:p>
                  </a:txBody>
                  <a:tcPr marL="92903" marR="92903" marT="46452" marB="46452"/>
                </a:tc>
                <a:tc>
                  <a:txBody>
                    <a:bodyPr/>
                    <a:lstStyle>
                      <a:lvl1pPr marL="0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24798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849596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274394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699191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123990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548787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973585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398383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CA" sz="2800" dirty="0">
                        <a:solidFill>
                          <a:schemeClr val="tx1"/>
                        </a:solidFill>
                      </a:endParaRPr>
                    </a:p>
                  </a:txBody>
                  <a:tcPr marL="92903" marR="92903" marT="46452" marB="46452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3245">
                <a:tc>
                  <a:txBody>
                    <a:bodyPr/>
                    <a:lstStyle>
                      <a:lvl1pPr marL="0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24798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849596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274394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699191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123990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548787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973585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398383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cs-CZ" sz="280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CA" sz="2800" dirty="0">
                        <a:solidFill>
                          <a:schemeClr val="tx1"/>
                        </a:solidFill>
                      </a:endParaRPr>
                    </a:p>
                  </a:txBody>
                  <a:tcPr marL="92903" marR="92903" marT="46452" marB="46452"/>
                </a:tc>
                <a:tc>
                  <a:txBody>
                    <a:bodyPr/>
                    <a:lstStyle>
                      <a:lvl1pPr marL="0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24798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849596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274394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699191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123990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548787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973585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398383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CA" sz="2800" dirty="0">
                        <a:solidFill>
                          <a:schemeClr val="tx1"/>
                        </a:solidFill>
                      </a:endParaRPr>
                    </a:p>
                  </a:txBody>
                  <a:tcPr marL="92903" marR="92903" marT="46452" marB="46452"/>
                </a:tc>
                <a:tc>
                  <a:txBody>
                    <a:bodyPr/>
                    <a:lstStyle>
                      <a:lvl1pPr marL="0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24798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849596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274394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699191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123990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548787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973585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398383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CA" sz="2800" dirty="0">
                        <a:solidFill>
                          <a:schemeClr val="tx1"/>
                        </a:solidFill>
                      </a:endParaRPr>
                    </a:p>
                  </a:txBody>
                  <a:tcPr marL="92903" marR="92903" marT="46452" marB="46452"/>
                </a:tc>
                <a:tc>
                  <a:txBody>
                    <a:bodyPr/>
                    <a:lstStyle>
                      <a:lvl1pPr marL="0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24798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849596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274394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699191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123990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548787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973585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398383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CA" sz="2800" dirty="0">
                        <a:solidFill>
                          <a:schemeClr val="tx1"/>
                        </a:solidFill>
                      </a:endParaRPr>
                    </a:p>
                  </a:txBody>
                  <a:tcPr marL="92903" marR="92903" marT="46452" marB="46452"/>
                </a:tc>
                <a:tc>
                  <a:txBody>
                    <a:bodyPr/>
                    <a:lstStyle>
                      <a:lvl1pPr marL="0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24798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849596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274394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699191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123990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548787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973585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398383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CA" sz="2800" dirty="0">
                        <a:solidFill>
                          <a:schemeClr val="tx1"/>
                        </a:solidFill>
                      </a:endParaRPr>
                    </a:p>
                  </a:txBody>
                  <a:tcPr marL="92903" marR="92903" marT="46452" marB="46452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3245">
                <a:tc>
                  <a:txBody>
                    <a:bodyPr/>
                    <a:lstStyle>
                      <a:lvl1pPr marL="0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24798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849596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274394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699191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123990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548787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973585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398383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cs-CZ" sz="280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CA" sz="2800" dirty="0">
                        <a:solidFill>
                          <a:schemeClr val="tx1"/>
                        </a:solidFill>
                      </a:endParaRPr>
                    </a:p>
                  </a:txBody>
                  <a:tcPr marL="92903" marR="92903" marT="46452" marB="46452"/>
                </a:tc>
                <a:tc>
                  <a:txBody>
                    <a:bodyPr/>
                    <a:lstStyle>
                      <a:lvl1pPr marL="0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24798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849596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274394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699191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123990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548787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973585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398383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CA" sz="2800" dirty="0">
                        <a:solidFill>
                          <a:schemeClr val="tx1"/>
                        </a:solidFill>
                      </a:endParaRPr>
                    </a:p>
                  </a:txBody>
                  <a:tcPr marL="92903" marR="92903" marT="46452" marB="46452"/>
                </a:tc>
                <a:tc>
                  <a:txBody>
                    <a:bodyPr/>
                    <a:lstStyle>
                      <a:lvl1pPr marL="0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24798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849596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274394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699191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123990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548787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973585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398383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CA" sz="2800" dirty="0">
                        <a:solidFill>
                          <a:schemeClr val="tx1"/>
                        </a:solidFill>
                      </a:endParaRPr>
                    </a:p>
                  </a:txBody>
                  <a:tcPr marL="92903" marR="92903" marT="46452" marB="46452"/>
                </a:tc>
                <a:tc>
                  <a:txBody>
                    <a:bodyPr/>
                    <a:lstStyle>
                      <a:lvl1pPr marL="0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24798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849596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274394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699191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123990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548787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973585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398383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CA" sz="2800" dirty="0">
                        <a:solidFill>
                          <a:schemeClr val="tx1"/>
                        </a:solidFill>
                      </a:endParaRPr>
                    </a:p>
                  </a:txBody>
                  <a:tcPr marL="92903" marR="92903" marT="46452" marB="46452"/>
                </a:tc>
                <a:tc>
                  <a:txBody>
                    <a:bodyPr/>
                    <a:lstStyle>
                      <a:lvl1pPr marL="0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24798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849596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274394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699191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123990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548787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973585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398383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CA" sz="2800" dirty="0">
                        <a:solidFill>
                          <a:schemeClr val="tx1"/>
                        </a:solidFill>
                      </a:endParaRPr>
                    </a:p>
                  </a:txBody>
                  <a:tcPr marL="92903" marR="92903" marT="46452" marB="46452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3245">
                <a:tc>
                  <a:txBody>
                    <a:bodyPr/>
                    <a:lstStyle>
                      <a:lvl1pPr marL="0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24798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849596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274394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699191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123990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548787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973585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398383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cs-CZ" sz="28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CA" sz="2800" dirty="0">
                        <a:solidFill>
                          <a:schemeClr val="tx1"/>
                        </a:solidFill>
                      </a:endParaRPr>
                    </a:p>
                  </a:txBody>
                  <a:tcPr marL="92903" marR="92903" marT="46452" marB="46452"/>
                </a:tc>
                <a:tc>
                  <a:txBody>
                    <a:bodyPr/>
                    <a:lstStyle>
                      <a:lvl1pPr marL="0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24798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849596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274394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699191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123990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548787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973585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398383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CA" sz="2800" dirty="0">
                        <a:solidFill>
                          <a:schemeClr val="tx1"/>
                        </a:solidFill>
                      </a:endParaRPr>
                    </a:p>
                  </a:txBody>
                  <a:tcPr marL="92903" marR="92903" marT="46452" marB="46452"/>
                </a:tc>
                <a:tc>
                  <a:txBody>
                    <a:bodyPr/>
                    <a:lstStyle>
                      <a:lvl1pPr marL="0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24798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849596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274394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699191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123990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548787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973585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398383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CA" sz="2800" dirty="0">
                        <a:solidFill>
                          <a:schemeClr val="tx1"/>
                        </a:solidFill>
                      </a:endParaRPr>
                    </a:p>
                  </a:txBody>
                  <a:tcPr marL="92903" marR="92903" marT="46452" marB="46452"/>
                </a:tc>
                <a:tc>
                  <a:txBody>
                    <a:bodyPr/>
                    <a:lstStyle>
                      <a:lvl1pPr marL="0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24798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849596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274394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699191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123990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548787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973585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398383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CA" sz="2800" dirty="0">
                        <a:solidFill>
                          <a:schemeClr val="tx1"/>
                        </a:solidFill>
                      </a:endParaRPr>
                    </a:p>
                  </a:txBody>
                  <a:tcPr marL="92903" marR="92903" marT="46452" marB="46452"/>
                </a:tc>
                <a:tc>
                  <a:txBody>
                    <a:bodyPr/>
                    <a:lstStyle>
                      <a:lvl1pPr marL="0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24798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849596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274394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699191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123990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548787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973585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398383" algn="l" defTabSz="849596" rtl="0" eaLnBrk="1" latinLnBrk="0" hangingPunct="1">
                        <a:defRPr sz="16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CA" sz="2800" dirty="0">
                        <a:solidFill>
                          <a:schemeClr val="tx1"/>
                        </a:solidFill>
                      </a:endParaRPr>
                    </a:p>
                  </a:txBody>
                  <a:tcPr marL="92903" marR="92903" marT="46452" marB="46452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2" name="Rectangle 31">
            <a:extLst>
              <a:ext uri="{FF2B5EF4-FFF2-40B4-BE49-F238E27FC236}">
                <a16:creationId xmlns:a16="http://schemas.microsoft.com/office/drawing/2014/main" id="{62D233DE-93B4-472F-E065-E6350C28C7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81553" y="17705715"/>
            <a:ext cx="3887036" cy="249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33677" tIns="166836" rIns="333677" bIns="166836"/>
          <a:lstStyle>
            <a:lvl1pPr defTabSz="3248025">
              <a:spcBef>
                <a:spcPct val="20000"/>
              </a:spcBef>
              <a:buChar char="•"/>
              <a:defRPr sz="1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3248025">
              <a:spcBef>
                <a:spcPct val="20000"/>
              </a:spcBef>
              <a:buChar char="–"/>
              <a:defRPr sz="10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3248025">
              <a:spcBef>
                <a:spcPct val="20000"/>
              </a:spcBef>
              <a:buChar char="•"/>
              <a:defRPr sz="8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3248025">
              <a:spcBef>
                <a:spcPct val="20000"/>
              </a:spcBef>
              <a:buChar char="–"/>
              <a:defRPr sz="7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3248025">
              <a:spcBef>
                <a:spcPct val="20000"/>
              </a:spcBef>
              <a:buChar char="»"/>
              <a:defRPr sz="7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3248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7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3248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7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3248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7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3248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7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dirty="0">
                <a:solidFill>
                  <a:srgbClr val="000000"/>
                </a:solidFill>
                <a:cs typeface="Arial" panose="020B0604020202020204" pitchFamily="34" charset="0"/>
              </a:rPr>
              <a:t>Please use short </a:t>
            </a:r>
            <a:r>
              <a:rPr lang="cs-CZ" altLang="en-US" sz="2800" dirty="0" err="1">
                <a:solidFill>
                  <a:srgbClr val="000000"/>
                </a:solidFill>
                <a:cs typeface="Arial" panose="020B0604020202020204" pitchFamily="34" charset="0"/>
              </a:rPr>
              <a:t>figure</a:t>
            </a:r>
            <a:r>
              <a:rPr lang="en-GB" altLang="en-US" sz="2800" dirty="0">
                <a:solidFill>
                  <a:srgbClr val="000000"/>
                </a:solidFill>
                <a:cs typeface="Arial" panose="020B0604020202020204" pitchFamily="34" charset="0"/>
              </a:rPr>
              <a:t> descriptions </a:t>
            </a:r>
            <a:r>
              <a:rPr lang="en-GB" altLang="en-US" sz="2800" b="1" dirty="0">
                <a:solidFill>
                  <a:srgbClr val="FF0000"/>
                </a:solidFill>
                <a:cs typeface="Arial" panose="020B0604020202020204" pitchFamily="34" charset="0"/>
              </a:rPr>
              <a:t>(28pt regular)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5C33FE4-BE3C-03C9-B438-B1A815EBA89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993"/>
            <a:ext cx="22412325" cy="237111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tandardformgivning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tandardformgivn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3497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6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3497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6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tandardformgivnin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formgivning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formgivning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formgivning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formgivning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formgivning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formgivning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483</TotalTime>
  <Words>410</Words>
  <Application>Microsoft Office PowerPoint</Application>
  <PresentationFormat>Custom</PresentationFormat>
  <Paragraphs>44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Arial Black</vt:lpstr>
      <vt:lpstr>Standardformgivning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Andreas Andersson</dc:creator>
  <cp:keywords>ELS_2025</cp:keywords>
  <cp:lastModifiedBy>Adam Eger</cp:lastModifiedBy>
  <cp:revision>31</cp:revision>
  <cp:lastPrinted>2017-07-24T10:57:46Z</cp:lastPrinted>
  <dcterms:created xsi:type="dcterms:W3CDTF">2017-07-24T06:58:51Z</dcterms:created>
  <dcterms:modified xsi:type="dcterms:W3CDTF">2025-01-14T13:22:51Z</dcterms:modified>
</cp:coreProperties>
</file>