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  <p:sldId id="257" r:id="rId3"/>
    <p:sldId id="260" r:id="rId4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40" d="100"/>
          <a:sy n="140" d="100"/>
        </p:scale>
        <p:origin x="240" y="7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4206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4622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2233B3-168B-E9CD-FD0F-D4F961DA1D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1CC2661-439E-7A1E-C4F7-D77C098ABD38}"/>
              </a:ext>
            </a:extLst>
          </p:cNvPr>
          <p:cNvSpPr txBox="1"/>
          <p:nvPr/>
        </p:nvSpPr>
        <p:spPr>
          <a:xfrm>
            <a:off x="169275" y="2073349"/>
            <a:ext cx="8805451" cy="11855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cs-CZ" sz="3200" b="1" dirty="0">
                <a:latin typeface="Arial Black" panose="020B0A04020102020204" pitchFamily="34" charset="0"/>
                <a:cs typeface="Arial" panose="020B0604020202020204" pitchFamily="34" charset="0"/>
              </a:rPr>
              <a:t>TITLE</a:t>
            </a:r>
            <a:endParaRPr lang="en-US" sz="3200" b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3FA65E7-447D-6248-FA77-44F2C3578601}"/>
              </a:ext>
            </a:extLst>
          </p:cNvPr>
          <p:cNvSpPr txBox="1"/>
          <p:nvPr/>
        </p:nvSpPr>
        <p:spPr>
          <a:xfrm>
            <a:off x="169275" y="3604436"/>
            <a:ext cx="8805451" cy="935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indent="0" algn="ctr">
              <a:buNone/>
            </a:pPr>
            <a:r>
              <a:rPr lang="cs-CZ" sz="1600" dirty="0" err="1"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34941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20AEF78-4A2A-83D0-B80B-2441F079301B}"/>
              </a:ext>
            </a:extLst>
          </p:cNvPr>
          <p:cNvSpPr txBox="1"/>
          <p:nvPr/>
        </p:nvSpPr>
        <p:spPr>
          <a:xfrm>
            <a:off x="169275" y="1005384"/>
            <a:ext cx="8805451" cy="56291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2400" b="1" dirty="0">
                <a:latin typeface="Arial Black" panose="020B0A04020102020204" pitchFamily="34" charset="0"/>
                <a:cs typeface="Arial" panose="020B0604020202020204" pitchFamily="34" charset="0"/>
              </a:rPr>
              <a:t>Conflict of Interest Disclosure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ABF66F2-6852-CC50-3E76-B190AA2E7ED9}"/>
              </a:ext>
            </a:extLst>
          </p:cNvPr>
          <p:cNvSpPr txBox="1"/>
          <p:nvPr/>
        </p:nvSpPr>
        <p:spPr>
          <a:xfrm>
            <a:off x="169275" y="1568301"/>
            <a:ext cx="8805451" cy="333330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accordance with criterion 14 of document UEMS 2016/20 “EACCME® criteria for the Accreditation of Live Educational Events (LEEs)”, all declarations of potential or actual conflicts of interest, whether due to a financial or other relationship, must be provided to the EACCME® upon submission of the application.</a:t>
            </a:r>
          </a:p>
          <a:p>
            <a:pPr marL="0" indent="0">
              <a:buNone/>
            </a:pPr>
            <a:r>
              <a:rPr lang="en-GB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YOU DON‘T HAVE ANY CONFLICT, PLEASE DELETE THE CONFLICT</a:t>
            </a:r>
            <a:r>
              <a:rPr lang="cs-CZ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cs-CZ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INTEREST REPORT POINTS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I have no potential conflict of interest to report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I have the following potential conflict(s) of interest to report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Type of affiliation / financial interest: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Receipt of grants/research supports: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Receipt of honoraria or consultation fees: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Participation in a company sponsored speaker’s bureau: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Stock shareholder: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Spouse/partner: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Other support (please specify): </a:t>
            </a:r>
          </a:p>
        </p:txBody>
      </p:sp>
    </p:spTree>
    <p:extLst>
      <p:ext uri="{BB962C8B-B14F-4D97-AF65-F5344CB8AC3E}">
        <p14:creationId xmlns:p14="http://schemas.microsoft.com/office/powerpoint/2010/main" val="16058458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A254B1-A64C-4B91-BED2-C77436696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F346B57-FB41-CECC-94DB-7D733499B328}"/>
              </a:ext>
            </a:extLst>
          </p:cNvPr>
          <p:cNvSpPr txBox="1"/>
          <p:nvPr/>
        </p:nvSpPr>
        <p:spPr>
          <a:xfrm>
            <a:off x="169275" y="1005384"/>
            <a:ext cx="8805451" cy="56291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cs-CZ" sz="2400" b="1" dirty="0">
                <a:latin typeface="Arial Black" panose="020B0A04020102020204" pitchFamily="34" charset="0"/>
                <a:cs typeface="Arial" panose="020B0604020202020204" pitchFamily="34" charset="0"/>
              </a:rPr>
              <a:t>Slide </a:t>
            </a:r>
            <a:r>
              <a:rPr lang="cs-CZ" sz="2400" b="1" dirty="0" err="1">
                <a:latin typeface="Arial Black" panose="020B0A04020102020204" pitchFamily="34" charset="0"/>
                <a:cs typeface="Arial" panose="020B0604020202020204" pitchFamily="34" charset="0"/>
              </a:rPr>
              <a:t>title</a:t>
            </a:r>
            <a:endParaRPr lang="en-US" sz="2400" b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089F208-E43E-847E-FE10-601F1DAA9CD9}"/>
              </a:ext>
            </a:extLst>
          </p:cNvPr>
          <p:cNvSpPr txBox="1"/>
          <p:nvPr/>
        </p:nvSpPr>
        <p:spPr>
          <a:xfrm>
            <a:off x="169275" y="1568301"/>
            <a:ext cx="8805451" cy="333330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Slide </a:t>
            </a:r>
            <a:r>
              <a:rPr lang="cs-CZ" sz="1600" dirty="0" err="1">
                <a:latin typeface="Arial" panose="020B0604020202020204" pitchFamily="34" charset="0"/>
                <a:cs typeface="Arial" panose="020B0604020202020204" pitchFamily="34" charset="0"/>
              </a:rPr>
              <a:t>content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73323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146</Words>
  <Application>Microsoft Office PowerPoint</Application>
  <PresentationFormat>On-screen Show (16:9)</PresentationFormat>
  <Paragraphs>16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Arial Black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Lukas Dolezel</dc:creator>
  <cp:lastModifiedBy>Adam Eger</cp:lastModifiedBy>
  <cp:revision>9</cp:revision>
  <dcterms:created xsi:type="dcterms:W3CDTF">2022-07-26T15:03:23Z</dcterms:created>
  <dcterms:modified xsi:type="dcterms:W3CDTF">2025-01-14T09:26:19Z</dcterms:modified>
</cp:coreProperties>
</file>